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76" r:id="rId3"/>
    <p:sldId id="263" r:id="rId4"/>
    <p:sldId id="264" r:id="rId5"/>
    <p:sldId id="273" r:id="rId6"/>
    <p:sldId id="261" r:id="rId7"/>
    <p:sldId id="279" r:id="rId8"/>
    <p:sldId id="262" r:id="rId9"/>
    <p:sldId id="280" r:id="rId10"/>
    <p:sldId id="259" r:id="rId11"/>
    <p:sldId id="265" r:id="rId12"/>
    <p:sldId id="281" r:id="rId13"/>
    <p:sldId id="282" r:id="rId14"/>
    <p:sldId id="269" r:id="rId15"/>
    <p:sldId id="277" r:id="rId16"/>
    <p:sldId id="271" r:id="rId17"/>
    <p:sldId id="270" r:id="rId18"/>
    <p:sldId id="272" r:id="rId19"/>
    <p:sldId id="275" r:id="rId20"/>
    <p:sldId id="258" r:id="rId21"/>
    <p:sldId id="278" r:id="rId22"/>
    <p:sldId id="266" r:id="rId23"/>
    <p:sldId id="274" r:id="rId24"/>
    <p:sldId id="268" r:id="rId25"/>
    <p:sldId id="267" r:id="rId26"/>
    <p:sldId id="284" r:id="rId27"/>
    <p:sldId id="260" r:id="rId28"/>
    <p:sldId id="257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2" autoAdjust="0"/>
  </p:normalViewPr>
  <p:slideViewPr>
    <p:cSldViewPr snapToGrid="0" snapToObjects="1">
      <p:cViewPr varScale="1">
        <p:scale>
          <a:sx n="131" d="100"/>
          <a:sy n="131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F6FC41-2AF3-FC4E-85E9-A406C9BFFB29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B8AE30-E0FE-0B4C-B487-EF17C05B19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UK 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of inequity.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9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cahr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89"/>
          <a:stretch/>
        </p:blipFill>
        <p:spPr>
          <a:xfrm>
            <a:off x="779121" y="513082"/>
            <a:ext cx="7535062" cy="54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8a81fc4d124f0ea08068f264d3082a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7"/>
          <a:stretch/>
        </p:blipFill>
        <p:spPr>
          <a:xfrm>
            <a:off x="128074" y="597622"/>
            <a:ext cx="8730425" cy="55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02 at 11.15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7"/>
          <a:stretch/>
        </p:blipFill>
        <p:spPr>
          <a:xfrm>
            <a:off x="0" y="0"/>
            <a:ext cx="3732245" cy="6858000"/>
          </a:xfrm>
          <a:prstGeom prst="rect">
            <a:avLst/>
          </a:prstGeom>
        </p:spPr>
      </p:pic>
      <p:pic>
        <p:nvPicPr>
          <p:cNvPr id="5" name="Picture 4" descr="Screen shot 2014-10-02 at 11.15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54"/>
          <a:stretch/>
        </p:blipFill>
        <p:spPr>
          <a:xfrm>
            <a:off x="0" y="0"/>
            <a:ext cx="5006809" cy="2026255"/>
          </a:xfrm>
          <a:prstGeom prst="rect">
            <a:avLst/>
          </a:prstGeom>
        </p:spPr>
      </p:pic>
      <p:pic>
        <p:nvPicPr>
          <p:cNvPr id="6" name="Picture 5" descr="Screen shot 2014-10-02 at 11.16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5"/>
          <a:stretch/>
        </p:blipFill>
        <p:spPr>
          <a:xfrm>
            <a:off x="5006809" y="0"/>
            <a:ext cx="3999049" cy="3111944"/>
          </a:xfrm>
          <a:prstGeom prst="rect">
            <a:avLst/>
          </a:prstGeom>
        </p:spPr>
      </p:pic>
      <p:pic>
        <p:nvPicPr>
          <p:cNvPr id="7" name="Picture 6" descr="Screen shot 2014-10-02 at 11.18.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" b="41994"/>
          <a:stretch/>
        </p:blipFill>
        <p:spPr>
          <a:xfrm>
            <a:off x="5006809" y="3105721"/>
            <a:ext cx="2759683" cy="1745249"/>
          </a:xfrm>
          <a:prstGeom prst="rect">
            <a:avLst/>
          </a:prstGeom>
        </p:spPr>
      </p:pic>
      <p:pic>
        <p:nvPicPr>
          <p:cNvPr id="8" name="Picture 7" descr="Screen shot 2014-10-02 at 11.19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08" y="4850970"/>
            <a:ext cx="2759683" cy="2032928"/>
          </a:xfrm>
          <a:prstGeom prst="rect">
            <a:avLst/>
          </a:prstGeom>
        </p:spPr>
      </p:pic>
      <p:pic>
        <p:nvPicPr>
          <p:cNvPr id="9" name="Picture 8" descr="Screen shot 2014-10-02 at 11.16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7" r="1452"/>
          <a:stretch/>
        </p:blipFill>
        <p:spPr>
          <a:xfrm>
            <a:off x="3732244" y="2026255"/>
            <a:ext cx="1274563" cy="33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3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02 at 11.2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6034" cy="68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_IB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21" y="0"/>
            <a:ext cx="5956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7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9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efing_34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21" y="0"/>
            <a:ext cx="5387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efing_35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efing_33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9_7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8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_7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4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f8bd1da553d2ef16f6a36dbef4b16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617"/>
          <a:stretch/>
        </p:blipFill>
        <p:spPr>
          <a:xfrm>
            <a:off x="683065" y="2280192"/>
            <a:ext cx="7716501" cy="38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_IB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3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0" y="0"/>
            <a:ext cx="5575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21-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6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efing_40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32" y="0"/>
            <a:ext cx="5674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7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efing_41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02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483" y="29085"/>
            <a:ext cx="6256560" cy="407189"/>
          </a:xfrm>
        </p:spPr>
        <p:txBody>
          <a:bodyPr>
            <a:noAutofit/>
          </a:bodyPr>
          <a:lstStyle/>
          <a:p>
            <a:r>
              <a:rPr lang="en-US" sz="2800" dirty="0" smtClean="0"/>
              <a:t>Mental Health Statistics</a:t>
            </a:r>
            <a:endParaRPr lang="en-US" sz="2800" dirty="0"/>
          </a:p>
        </p:txBody>
      </p:sp>
      <p:pic>
        <p:nvPicPr>
          <p:cNvPr id="6" name="Picture 5" descr="Screen shot 2014-10-02 at 11.30.25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98" y="436274"/>
            <a:ext cx="6958974" cy="57163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25286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cahr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4" t="6739"/>
          <a:stretch/>
        </p:blipFill>
        <p:spPr>
          <a:xfrm>
            <a:off x="1761026" y="533592"/>
            <a:ext cx="5400483" cy="54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210"/>
            <a:ext cx="8800749" cy="53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9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3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ac193d9ad7e18d4be0b2bf0f934d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11"/>
            <a:ext cx="9144000" cy="65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1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370f0408fd0ba1ba0b445c2d477fe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2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19efbc8e48364cea3712b53476e4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1"/>
          <a:stretch/>
        </p:blipFill>
        <p:spPr>
          <a:xfrm>
            <a:off x="3436671" y="3168433"/>
            <a:ext cx="5707329" cy="3689568"/>
          </a:xfrm>
          <a:prstGeom prst="rect">
            <a:avLst/>
          </a:prstGeom>
        </p:spPr>
      </p:pic>
      <p:pic>
        <p:nvPicPr>
          <p:cNvPr id="3" name="Picture 2" descr="bee19efbc8e48364cea3712b53476e4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b="54717"/>
          <a:stretch/>
        </p:blipFill>
        <p:spPr>
          <a:xfrm>
            <a:off x="0" y="0"/>
            <a:ext cx="5752689" cy="31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K_one_of_most_unequal_countries_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3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b80c642f2053559cbd32ded263414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9647" cy="6858000"/>
          </a:xfrm>
          <a:prstGeom prst="rect">
            <a:avLst/>
          </a:prstGeom>
        </p:spPr>
      </p:pic>
      <p:pic>
        <p:nvPicPr>
          <p:cNvPr id="3" name="Picture 2" descr="910bc337ac7be5817947ff2ec945228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7"/>
          <a:stretch/>
        </p:blipFill>
        <p:spPr>
          <a:xfrm>
            <a:off x="5109647" y="0"/>
            <a:ext cx="4034353" cy="68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27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2577" cy="6858000"/>
          </a:xfrm>
          <a:prstGeom prst="rect">
            <a:avLst/>
          </a:prstGeom>
        </p:spPr>
      </p:pic>
      <p:pic>
        <p:nvPicPr>
          <p:cNvPr id="5" name="Picture 4" descr="28_7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78" y="0"/>
            <a:ext cx="447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4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49</TotalTime>
  <Words>10</Words>
  <Application>Microsoft Macintosh PowerPoint</Application>
  <PresentationFormat>On-screen Show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NewsPrint</vt:lpstr>
      <vt:lpstr>UK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 Statistics</vt:lpstr>
      <vt:lpstr>PowerPoint Presentation</vt:lpstr>
      <vt:lpstr>PowerPoint Presentation</vt:lpstr>
      <vt:lpstr>PowerPoint Presentation</vt:lpstr>
    </vt:vector>
  </TitlesOfParts>
  <Company>Education Dept. O.I.C.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Kirkwall Grammar School  </dc:creator>
  <cp:lastModifiedBy>Kirkwall Grammar School  </cp:lastModifiedBy>
  <cp:revision>5</cp:revision>
  <dcterms:created xsi:type="dcterms:W3CDTF">2014-10-02T09:44:50Z</dcterms:created>
  <dcterms:modified xsi:type="dcterms:W3CDTF">2014-10-02T10:34:08Z</dcterms:modified>
</cp:coreProperties>
</file>