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4" r:id="rId4"/>
  </p:sldMasterIdLst>
  <p:notesMasterIdLst>
    <p:notesMasterId r:id="rId31"/>
  </p:notesMasterIdLst>
  <p:handoutMasterIdLst>
    <p:handoutMasterId r:id="rId32"/>
  </p:handoutMasterIdLst>
  <p:sldIdLst>
    <p:sldId id="256" r:id="rId5"/>
    <p:sldId id="264" r:id="rId6"/>
    <p:sldId id="282" r:id="rId7"/>
    <p:sldId id="281" r:id="rId8"/>
    <p:sldId id="302" r:id="rId9"/>
    <p:sldId id="310" r:id="rId10"/>
    <p:sldId id="283" r:id="rId11"/>
    <p:sldId id="308" r:id="rId12"/>
    <p:sldId id="309" r:id="rId13"/>
    <p:sldId id="314" r:id="rId14"/>
    <p:sldId id="257" r:id="rId15"/>
    <p:sldId id="258" r:id="rId16"/>
    <p:sldId id="259" r:id="rId17"/>
    <p:sldId id="285" r:id="rId18"/>
    <p:sldId id="315" r:id="rId19"/>
    <p:sldId id="316" r:id="rId20"/>
    <p:sldId id="317" r:id="rId21"/>
    <p:sldId id="289" r:id="rId22"/>
    <p:sldId id="292" r:id="rId23"/>
    <p:sldId id="293" r:id="rId24"/>
    <p:sldId id="294" r:id="rId25"/>
    <p:sldId id="295" r:id="rId26"/>
    <p:sldId id="305" r:id="rId27"/>
    <p:sldId id="298" r:id="rId28"/>
    <p:sldId id="304" r:id="rId29"/>
    <p:sldId id="31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5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192F1A-3D30-477D-B8A7-78AABDB4CC7C}" v="71" dt="2020-06-16T12:55:03.855"/>
    <p1510:client id="{5EF8084F-5BD1-417C-B966-2DD81E9696AD}" v="14" dt="2020-06-07T08:46:02.951"/>
    <p1510:client id="{738E48C0-D6A8-865B-0332-71060EC1F2A9}" v="442" dt="2020-06-16T12:36:29.721"/>
    <p1510:client id="{7FF4D3AD-36B6-4229-BDD0-56CAE66FD424}" v="30" dt="2020-06-16T12:56:57.433"/>
    <p1510:client id="{90F06DBA-11F8-4678-B0AB-449A55674D8A}" v="112" dt="2020-06-14T11:03:13.317"/>
    <p1510:client id="{C74BEB65-5C5D-48D7-809C-15417FAF1393}" v="8" dt="2020-06-16T12:07:43.831"/>
    <p1510:client id="{E05D29DB-500D-4E9F-8B06-149EB4FFF10C}" v="655" dt="2020-06-14T11:23:49.255"/>
    <p1510:client id="{F6FE4EBC-76F4-485C-908F-11CB8C2BDDD1}" v="796" dt="2020-06-16T12:51:31.5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1" d="100"/>
          <a:sy n="81" d="100"/>
        </p:scale>
        <p:origin x="-1896" y="-4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tableStyles" Target="tableStyles.xml"/><Relationship Id="rId42" Type="http://schemas.microsoft.com/office/2016/11/relationships/changesInfo" Target="changesInfos/changesInfo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 Firth" userId="S::gw09firthmarlyn@glow.sch.uk::5fbce342-adcd-48d5-973b-08d195072fad" providerId="AD" clId="Web-{90F06DBA-11F8-4678-B0AB-449A55674D8A}"/>
    <pc:docChg chg="modSld">
      <pc:chgData name="M Firth" userId="S::gw09firthmarlyn@glow.sch.uk::5fbce342-adcd-48d5-973b-08d195072fad" providerId="AD" clId="Web-{90F06DBA-11F8-4678-B0AB-449A55674D8A}" dt="2020-06-14T11:03:13.317" v="111" actId="20577"/>
      <pc:docMkLst>
        <pc:docMk/>
      </pc:docMkLst>
      <pc:sldChg chg="modSp">
        <pc:chgData name="M Firth" userId="S::gw09firthmarlyn@glow.sch.uk::5fbce342-adcd-48d5-973b-08d195072fad" providerId="AD" clId="Web-{90F06DBA-11F8-4678-B0AB-449A55674D8A}" dt="2020-06-14T11:02:55.720" v="104" actId="20577"/>
        <pc:sldMkLst>
          <pc:docMk/>
          <pc:sldMk cId="3522442238" sldId="257"/>
        </pc:sldMkLst>
        <pc:spChg chg="mod">
          <ac:chgData name="M Firth" userId="S::gw09firthmarlyn@glow.sch.uk::5fbce342-adcd-48d5-973b-08d195072fad" providerId="AD" clId="Web-{90F06DBA-11F8-4678-B0AB-449A55674D8A}" dt="2020-06-14T11:02:55.720" v="104" actId="20577"/>
          <ac:spMkLst>
            <pc:docMk/>
            <pc:sldMk cId="3522442238" sldId="257"/>
            <ac:spMk id="3" creationId="{00000000-0000-0000-0000-000000000000}"/>
          </ac:spMkLst>
        </pc:spChg>
      </pc:sldChg>
      <pc:sldChg chg="modSp">
        <pc:chgData name="M Firth" userId="S::gw09firthmarlyn@glow.sch.uk::5fbce342-adcd-48d5-973b-08d195072fad" providerId="AD" clId="Web-{90F06DBA-11F8-4678-B0AB-449A55674D8A}" dt="2020-06-14T11:03:13.302" v="110" actId="20577"/>
        <pc:sldMkLst>
          <pc:docMk/>
          <pc:sldMk cId="618324095" sldId="258"/>
        </pc:sldMkLst>
        <pc:spChg chg="mod">
          <ac:chgData name="M Firth" userId="S::gw09firthmarlyn@glow.sch.uk::5fbce342-adcd-48d5-973b-08d195072fad" providerId="AD" clId="Web-{90F06DBA-11F8-4678-B0AB-449A55674D8A}" dt="2020-06-14T11:03:13.302" v="110" actId="20577"/>
          <ac:spMkLst>
            <pc:docMk/>
            <pc:sldMk cId="618324095" sldId="258"/>
            <ac:spMk id="3" creationId="{00000000-0000-0000-0000-000000000000}"/>
          </ac:spMkLst>
        </pc:spChg>
      </pc:sldChg>
      <pc:sldChg chg="modSp">
        <pc:chgData name="M Firth" userId="S::gw09firthmarlyn@glow.sch.uk::5fbce342-adcd-48d5-973b-08d195072fad" providerId="AD" clId="Web-{90F06DBA-11F8-4678-B0AB-449A55674D8A}" dt="2020-06-14T10:59:58.673" v="31" actId="20577"/>
        <pc:sldMkLst>
          <pc:docMk/>
          <pc:sldMk cId="3545592695" sldId="308"/>
        </pc:sldMkLst>
        <pc:spChg chg="mod">
          <ac:chgData name="M Firth" userId="S::gw09firthmarlyn@glow.sch.uk::5fbce342-adcd-48d5-973b-08d195072fad" providerId="AD" clId="Web-{90F06DBA-11F8-4678-B0AB-449A55674D8A}" dt="2020-06-14T10:59:58.673" v="31" actId="20577"/>
          <ac:spMkLst>
            <pc:docMk/>
            <pc:sldMk cId="3545592695" sldId="308"/>
            <ac:spMk id="3" creationId="{00000000-0000-0000-0000-000000000000}"/>
          </ac:spMkLst>
        </pc:spChg>
      </pc:sldChg>
      <pc:sldChg chg="modSp">
        <pc:chgData name="M Firth" userId="S::gw09firthmarlyn@glow.sch.uk::5fbce342-adcd-48d5-973b-08d195072fad" providerId="AD" clId="Web-{90F06DBA-11F8-4678-B0AB-449A55674D8A}" dt="2020-06-14T11:02:08.294" v="79" actId="20577"/>
        <pc:sldMkLst>
          <pc:docMk/>
          <pc:sldMk cId="3894414108" sldId="314"/>
        </pc:sldMkLst>
        <pc:spChg chg="mod">
          <ac:chgData name="M Firth" userId="S::gw09firthmarlyn@glow.sch.uk::5fbce342-adcd-48d5-973b-08d195072fad" providerId="AD" clId="Web-{90F06DBA-11F8-4678-B0AB-449A55674D8A}" dt="2020-06-14T11:02:08.294" v="79" actId="20577"/>
          <ac:spMkLst>
            <pc:docMk/>
            <pc:sldMk cId="3894414108" sldId="314"/>
            <ac:spMk id="3" creationId="{00000000-0000-0000-0000-000000000000}"/>
          </ac:spMkLst>
        </pc:spChg>
      </pc:sldChg>
    </pc:docChg>
  </pc:docChgLst>
  <pc:docChgLst>
    <pc:chgData name="M Firth" userId="S::gw09firthmarlyn@glow.sch.uk::5fbce342-adcd-48d5-973b-08d195072fad" providerId="AD" clId="Web-{738E48C0-D6A8-865B-0332-71060EC1F2A9}"/>
    <pc:docChg chg="modSld addMainMaster delMainMaster">
      <pc:chgData name="M Firth" userId="S::gw09firthmarlyn@glow.sch.uk::5fbce342-adcd-48d5-973b-08d195072fad" providerId="AD" clId="Web-{738E48C0-D6A8-865B-0332-71060EC1F2A9}" dt="2020-06-16T12:36:29.721" v="436" actId="1076"/>
      <pc:docMkLst>
        <pc:docMk/>
      </pc:docMkLst>
      <pc:sldChg chg="modSp mod modClrScheme chgLayout">
        <pc:chgData name="M Firth" userId="S::gw09firthmarlyn@glow.sch.uk::5fbce342-adcd-48d5-973b-08d195072fad" providerId="AD" clId="Web-{738E48C0-D6A8-865B-0332-71060EC1F2A9}" dt="2020-06-16T12:36:06.503" v="435"/>
        <pc:sldMkLst>
          <pc:docMk/>
          <pc:sldMk cId="1202505902" sldId="256"/>
        </pc:sldMkLst>
        <pc:spChg chg="mod ord">
          <ac:chgData name="M Firth" userId="S::gw09firthmarlyn@glow.sch.uk::5fbce342-adcd-48d5-973b-08d195072fad" providerId="AD" clId="Web-{738E48C0-D6A8-865B-0332-71060EC1F2A9}" dt="2020-06-16T12:36:06.503" v="435"/>
          <ac:spMkLst>
            <pc:docMk/>
            <pc:sldMk cId="1202505902" sldId="256"/>
            <ac:spMk id="2" creationId="{00000000-0000-0000-0000-000000000000}"/>
          </ac:spMkLst>
        </pc:spChg>
        <pc:spChg chg="mod ord">
          <ac:chgData name="M Firth" userId="S::gw09firthmarlyn@glow.sch.uk::5fbce342-adcd-48d5-973b-08d195072fad" providerId="AD" clId="Web-{738E48C0-D6A8-865B-0332-71060EC1F2A9}" dt="2020-06-16T12:36:06.503" v="435"/>
          <ac:spMkLst>
            <pc:docMk/>
            <pc:sldMk cId="1202505902" sldId="256"/>
            <ac:spMk id="3" creationId="{00000000-0000-0000-0000-000000000000}"/>
          </ac:spMkLst>
        </pc:spChg>
        <pc:spChg chg="mod ord">
          <ac:chgData name="M Firth" userId="S::gw09firthmarlyn@glow.sch.uk::5fbce342-adcd-48d5-973b-08d195072fad" providerId="AD" clId="Web-{738E48C0-D6A8-865B-0332-71060EC1F2A9}" dt="2020-06-16T12:36:06.503" v="435"/>
          <ac:spMkLst>
            <pc:docMk/>
            <pc:sldMk cId="1202505902" sldId="256"/>
            <ac:spMk id="5" creationId="{00000000-0000-0000-0000-000000000000}"/>
          </ac:spMkLst>
        </pc:spChg>
      </pc:sldChg>
      <pc:sldChg chg="modSp mod modClrScheme chgLayout">
        <pc:chgData name="M Firth" userId="S::gw09firthmarlyn@glow.sch.uk::5fbce342-adcd-48d5-973b-08d195072fad" providerId="AD" clId="Web-{738E48C0-D6A8-865B-0332-71060EC1F2A9}" dt="2020-06-16T12:36:06.503" v="435"/>
        <pc:sldMkLst>
          <pc:docMk/>
          <pc:sldMk cId="3522442238" sldId="257"/>
        </pc:sldMkLst>
        <pc:spChg chg="mod ord">
          <ac:chgData name="M Firth" userId="S::gw09firthmarlyn@glow.sch.uk::5fbce342-adcd-48d5-973b-08d195072fad" providerId="AD" clId="Web-{738E48C0-D6A8-865B-0332-71060EC1F2A9}" dt="2020-06-16T12:36:06.503" v="435"/>
          <ac:spMkLst>
            <pc:docMk/>
            <pc:sldMk cId="3522442238" sldId="257"/>
            <ac:spMk id="2" creationId="{00000000-0000-0000-0000-000000000000}"/>
          </ac:spMkLst>
        </pc:spChg>
        <pc:spChg chg="mod ord">
          <ac:chgData name="M Firth" userId="S::gw09firthmarlyn@glow.sch.uk::5fbce342-adcd-48d5-973b-08d195072fad" providerId="AD" clId="Web-{738E48C0-D6A8-865B-0332-71060EC1F2A9}" dt="2020-06-16T12:36:06.503" v="435"/>
          <ac:spMkLst>
            <pc:docMk/>
            <pc:sldMk cId="3522442238" sldId="257"/>
            <ac:spMk id="3" creationId="{00000000-0000-0000-0000-000000000000}"/>
          </ac:spMkLst>
        </pc:spChg>
        <pc:spChg chg="mod ord">
          <ac:chgData name="M Firth" userId="S::gw09firthmarlyn@glow.sch.uk::5fbce342-adcd-48d5-973b-08d195072fad" providerId="AD" clId="Web-{738E48C0-D6A8-865B-0332-71060EC1F2A9}" dt="2020-06-16T12:36:06.503" v="435"/>
          <ac:spMkLst>
            <pc:docMk/>
            <pc:sldMk cId="3522442238" sldId="257"/>
            <ac:spMk id="4" creationId="{00000000-0000-0000-0000-000000000000}"/>
          </ac:spMkLst>
        </pc:spChg>
      </pc:sldChg>
      <pc:sldChg chg="modSp mod modClrScheme chgLayout">
        <pc:chgData name="M Firth" userId="S::gw09firthmarlyn@glow.sch.uk::5fbce342-adcd-48d5-973b-08d195072fad" providerId="AD" clId="Web-{738E48C0-D6A8-865B-0332-71060EC1F2A9}" dt="2020-06-16T12:36:06.503" v="435"/>
        <pc:sldMkLst>
          <pc:docMk/>
          <pc:sldMk cId="618324095" sldId="258"/>
        </pc:sldMkLst>
        <pc:spChg chg="mod ord">
          <ac:chgData name="M Firth" userId="S::gw09firthmarlyn@glow.sch.uk::5fbce342-adcd-48d5-973b-08d195072fad" providerId="AD" clId="Web-{738E48C0-D6A8-865B-0332-71060EC1F2A9}" dt="2020-06-16T12:36:06.503" v="435"/>
          <ac:spMkLst>
            <pc:docMk/>
            <pc:sldMk cId="618324095" sldId="258"/>
            <ac:spMk id="2" creationId="{00000000-0000-0000-0000-000000000000}"/>
          </ac:spMkLst>
        </pc:spChg>
        <pc:spChg chg="mod ord">
          <ac:chgData name="M Firth" userId="S::gw09firthmarlyn@glow.sch.uk::5fbce342-adcd-48d5-973b-08d195072fad" providerId="AD" clId="Web-{738E48C0-D6A8-865B-0332-71060EC1F2A9}" dt="2020-06-16T12:36:06.503" v="435"/>
          <ac:spMkLst>
            <pc:docMk/>
            <pc:sldMk cId="618324095" sldId="258"/>
            <ac:spMk id="3" creationId="{00000000-0000-0000-0000-000000000000}"/>
          </ac:spMkLst>
        </pc:spChg>
        <pc:spChg chg="mod ord">
          <ac:chgData name="M Firth" userId="S::gw09firthmarlyn@glow.sch.uk::5fbce342-adcd-48d5-973b-08d195072fad" providerId="AD" clId="Web-{738E48C0-D6A8-865B-0332-71060EC1F2A9}" dt="2020-06-16T12:36:06.503" v="435"/>
          <ac:spMkLst>
            <pc:docMk/>
            <pc:sldMk cId="618324095" sldId="258"/>
            <ac:spMk id="4" creationId="{00000000-0000-0000-0000-000000000000}"/>
          </ac:spMkLst>
        </pc:spChg>
      </pc:sldChg>
      <pc:sldChg chg="modSp mod modClrScheme chgLayout">
        <pc:chgData name="M Firth" userId="S::gw09firthmarlyn@glow.sch.uk::5fbce342-adcd-48d5-973b-08d195072fad" providerId="AD" clId="Web-{738E48C0-D6A8-865B-0332-71060EC1F2A9}" dt="2020-06-16T12:36:06.503" v="435"/>
        <pc:sldMkLst>
          <pc:docMk/>
          <pc:sldMk cId="490868468" sldId="259"/>
        </pc:sldMkLst>
        <pc:spChg chg="mod ord">
          <ac:chgData name="M Firth" userId="S::gw09firthmarlyn@glow.sch.uk::5fbce342-adcd-48d5-973b-08d195072fad" providerId="AD" clId="Web-{738E48C0-D6A8-865B-0332-71060EC1F2A9}" dt="2020-06-16T12:36:06.503" v="435"/>
          <ac:spMkLst>
            <pc:docMk/>
            <pc:sldMk cId="490868468" sldId="259"/>
            <ac:spMk id="2" creationId="{00000000-0000-0000-0000-000000000000}"/>
          </ac:spMkLst>
        </pc:spChg>
        <pc:spChg chg="mod ord">
          <ac:chgData name="M Firth" userId="S::gw09firthmarlyn@glow.sch.uk::5fbce342-adcd-48d5-973b-08d195072fad" providerId="AD" clId="Web-{738E48C0-D6A8-865B-0332-71060EC1F2A9}" dt="2020-06-16T12:36:06.503" v="435"/>
          <ac:spMkLst>
            <pc:docMk/>
            <pc:sldMk cId="490868468" sldId="259"/>
            <ac:spMk id="3" creationId="{00000000-0000-0000-0000-000000000000}"/>
          </ac:spMkLst>
        </pc:spChg>
        <pc:spChg chg="mod ord">
          <ac:chgData name="M Firth" userId="S::gw09firthmarlyn@glow.sch.uk::5fbce342-adcd-48d5-973b-08d195072fad" providerId="AD" clId="Web-{738E48C0-D6A8-865B-0332-71060EC1F2A9}" dt="2020-06-16T12:36:06.503" v="435"/>
          <ac:spMkLst>
            <pc:docMk/>
            <pc:sldMk cId="490868468" sldId="259"/>
            <ac:spMk id="4" creationId="{00000000-0000-0000-0000-000000000000}"/>
          </ac:spMkLst>
        </pc:spChg>
      </pc:sldChg>
      <pc:sldChg chg="modSp mod modClrScheme chgLayout">
        <pc:chgData name="M Firth" userId="S::gw09firthmarlyn@glow.sch.uk::5fbce342-adcd-48d5-973b-08d195072fad" providerId="AD" clId="Web-{738E48C0-D6A8-865B-0332-71060EC1F2A9}" dt="2020-06-16T12:36:06.503" v="435"/>
        <pc:sldMkLst>
          <pc:docMk/>
          <pc:sldMk cId="1871575949" sldId="264"/>
        </pc:sldMkLst>
        <pc:spChg chg="mod ord">
          <ac:chgData name="M Firth" userId="S::gw09firthmarlyn@glow.sch.uk::5fbce342-adcd-48d5-973b-08d195072fad" providerId="AD" clId="Web-{738E48C0-D6A8-865B-0332-71060EC1F2A9}" dt="2020-06-16T12:36:06.503" v="435"/>
          <ac:spMkLst>
            <pc:docMk/>
            <pc:sldMk cId="1871575949" sldId="264"/>
            <ac:spMk id="2" creationId="{00000000-0000-0000-0000-000000000000}"/>
          </ac:spMkLst>
        </pc:spChg>
        <pc:spChg chg="mod ord">
          <ac:chgData name="M Firth" userId="S::gw09firthmarlyn@glow.sch.uk::5fbce342-adcd-48d5-973b-08d195072fad" providerId="AD" clId="Web-{738E48C0-D6A8-865B-0332-71060EC1F2A9}" dt="2020-06-16T12:36:06.503" v="435"/>
          <ac:spMkLst>
            <pc:docMk/>
            <pc:sldMk cId="1871575949" sldId="264"/>
            <ac:spMk id="3" creationId="{00000000-0000-0000-0000-000000000000}"/>
          </ac:spMkLst>
        </pc:spChg>
      </pc:sldChg>
      <pc:sldChg chg="modSp mod modClrScheme chgLayout">
        <pc:chgData name="M Firth" userId="S::gw09firthmarlyn@glow.sch.uk::5fbce342-adcd-48d5-973b-08d195072fad" providerId="AD" clId="Web-{738E48C0-D6A8-865B-0332-71060EC1F2A9}" dt="2020-06-16T12:36:29.721" v="436" actId="1076"/>
        <pc:sldMkLst>
          <pc:docMk/>
          <pc:sldMk cId="2673797419" sldId="281"/>
        </pc:sldMkLst>
        <pc:spChg chg="mod ord">
          <ac:chgData name="M Firth" userId="S::gw09firthmarlyn@glow.sch.uk::5fbce342-adcd-48d5-973b-08d195072fad" providerId="AD" clId="Web-{738E48C0-D6A8-865B-0332-71060EC1F2A9}" dt="2020-06-16T12:36:06.503" v="435"/>
          <ac:spMkLst>
            <pc:docMk/>
            <pc:sldMk cId="2673797419" sldId="281"/>
            <ac:spMk id="2" creationId="{00000000-0000-0000-0000-000000000000}"/>
          </ac:spMkLst>
        </pc:spChg>
        <pc:spChg chg="mod ord">
          <ac:chgData name="M Firth" userId="S::gw09firthmarlyn@glow.sch.uk::5fbce342-adcd-48d5-973b-08d195072fad" providerId="AD" clId="Web-{738E48C0-D6A8-865B-0332-71060EC1F2A9}" dt="2020-06-16T12:36:06.503" v="435"/>
          <ac:spMkLst>
            <pc:docMk/>
            <pc:sldMk cId="2673797419" sldId="281"/>
            <ac:spMk id="4" creationId="{00000000-0000-0000-0000-000000000000}"/>
          </ac:spMkLst>
        </pc:spChg>
        <pc:picChg chg="mod">
          <ac:chgData name="M Firth" userId="S::gw09firthmarlyn@glow.sch.uk::5fbce342-adcd-48d5-973b-08d195072fad" providerId="AD" clId="Web-{738E48C0-D6A8-865B-0332-71060EC1F2A9}" dt="2020-06-16T12:36:29.721" v="436" actId="1076"/>
          <ac:picMkLst>
            <pc:docMk/>
            <pc:sldMk cId="2673797419" sldId="281"/>
            <ac:picMk id="3" creationId="{00000000-0000-0000-0000-000000000000}"/>
          </ac:picMkLst>
        </pc:picChg>
      </pc:sldChg>
      <pc:sldChg chg="modSp mod modClrScheme chgLayout">
        <pc:chgData name="M Firth" userId="S::gw09firthmarlyn@glow.sch.uk::5fbce342-adcd-48d5-973b-08d195072fad" providerId="AD" clId="Web-{738E48C0-D6A8-865B-0332-71060EC1F2A9}" dt="2020-06-16T12:36:06.503" v="435"/>
        <pc:sldMkLst>
          <pc:docMk/>
          <pc:sldMk cId="2687847282" sldId="282"/>
        </pc:sldMkLst>
        <pc:spChg chg="mod ord">
          <ac:chgData name="M Firth" userId="S::gw09firthmarlyn@glow.sch.uk::5fbce342-adcd-48d5-973b-08d195072fad" providerId="AD" clId="Web-{738E48C0-D6A8-865B-0332-71060EC1F2A9}" dt="2020-06-16T12:36:06.503" v="435"/>
          <ac:spMkLst>
            <pc:docMk/>
            <pc:sldMk cId="2687847282" sldId="282"/>
            <ac:spMk id="2" creationId="{00000000-0000-0000-0000-000000000000}"/>
          </ac:spMkLst>
        </pc:spChg>
        <pc:spChg chg="mod">
          <ac:chgData name="M Firth" userId="S::gw09firthmarlyn@glow.sch.uk::5fbce342-adcd-48d5-973b-08d195072fad" providerId="AD" clId="Web-{738E48C0-D6A8-865B-0332-71060EC1F2A9}" dt="2020-06-16T12:30:19.362" v="428" actId="20577"/>
          <ac:spMkLst>
            <pc:docMk/>
            <pc:sldMk cId="2687847282" sldId="282"/>
            <ac:spMk id="7" creationId="{00000000-0000-0000-0000-000000000000}"/>
          </ac:spMkLst>
        </pc:spChg>
      </pc:sldChg>
      <pc:sldChg chg="modSp mod modClrScheme chgLayout">
        <pc:chgData name="M Firth" userId="S::gw09firthmarlyn@glow.sch.uk::5fbce342-adcd-48d5-973b-08d195072fad" providerId="AD" clId="Web-{738E48C0-D6A8-865B-0332-71060EC1F2A9}" dt="2020-06-16T12:36:06.503" v="435"/>
        <pc:sldMkLst>
          <pc:docMk/>
          <pc:sldMk cId="3820093216" sldId="283"/>
        </pc:sldMkLst>
        <pc:spChg chg="mod ord">
          <ac:chgData name="M Firth" userId="S::gw09firthmarlyn@glow.sch.uk::5fbce342-adcd-48d5-973b-08d195072fad" providerId="AD" clId="Web-{738E48C0-D6A8-865B-0332-71060EC1F2A9}" dt="2020-06-16T12:36:06.503" v="435"/>
          <ac:spMkLst>
            <pc:docMk/>
            <pc:sldMk cId="3820093216" sldId="283"/>
            <ac:spMk id="2" creationId="{00000000-0000-0000-0000-000000000000}"/>
          </ac:spMkLst>
        </pc:spChg>
        <pc:spChg chg="mod ord">
          <ac:chgData name="M Firth" userId="S::gw09firthmarlyn@glow.sch.uk::5fbce342-adcd-48d5-973b-08d195072fad" providerId="AD" clId="Web-{738E48C0-D6A8-865B-0332-71060EC1F2A9}" dt="2020-06-16T12:36:06.503" v="435"/>
          <ac:spMkLst>
            <pc:docMk/>
            <pc:sldMk cId="3820093216" sldId="283"/>
            <ac:spMk id="3" creationId="{00000000-0000-0000-0000-000000000000}"/>
          </ac:spMkLst>
        </pc:spChg>
      </pc:sldChg>
      <pc:sldChg chg="modSp mod modClrScheme chgLayout">
        <pc:chgData name="M Firth" userId="S::gw09firthmarlyn@glow.sch.uk::5fbce342-adcd-48d5-973b-08d195072fad" providerId="AD" clId="Web-{738E48C0-D6A8-865B-0332-71060EC1F2A9}" dt="2020-06-16T12:36:06.503" v="435"/>
        <pc:sldMkLst>
          <pc:docMk/>
          <pc:sldMk cId="4034370487" sldId="285"/>
        </pc:sldMkLst>
        <pc:spChg chg="mod ord">
          <ac:chgData name="M Firth" userId="S::gw09firthmarlyn@glow.sch.uk::5fbce342-adcd-48d5-973b-08d195072fad" providerId="AD" clId="Web-{738E48C0-D6A8-865B-0332-71060EC1F2A9}" dt="2020-06-16T12:36:06.503" v="435"/>
          <ac:spMkLst>
            <pc:docMk/>
            <pc:sldMk cId="4034370487" sldId="285"/>
            <ac:spMk id="2" creationId="{00000000-0000-0000-0000-000000000000}"/>
          </ac:spMkLst>
        </pc:spChg>
        <pc:spChg chg="mod ord">
          <ac:chgData name="M Firth" userId="S::gw09firthmarlyn@glow.sch.uk::5fbce342-adcd-48d5-973b-08d195072fad" providerId="AD" clId="Web-{738E48C0-D6A8-865B-0332-71060EC1F2A9}" dt="2020-06-16T12:36:06.503" v="435"/>
          <ac:spMkLst>
            <pc:docMk/>
            <pc:sldMk cId="4034370487" sldId="285"/>
            <ac:spMk id="3" creationId="{00000000-0000-0000-0000-000000000000}"/>
          </ac:spMkLst>
        </pc:spChg>
        <pc:spChg chg="mod">
          <ac:chgData name="M Firth" userId="S::gw09firthmarlyn@glow.sch.uk::5fbce342-adcd-48d5-973b-08d195072fad" providerId="AD" clId="Web-{738E48C0-D6A8-865B-0332-71060EC1F2A9}" dt="2020-06-16T12:21:36.659" v="207" actId="20577"/>
          <ac:spMkLst>
            <pc:docMk/>
            <pc:sldMk cId="4034370487" sldId="285"/>
            <ac:spMk id="7" creationId="{00000000-0000-0000-0000-000000000000}"/>
          </ac:spMkLst>
        </pc:spChg>
      </pc:sldChg>
      <pc:sldChg chg="modSp mod modClrScheme chgLayout">
        <pc:chgData name="M Firth" userId="S::gw09firthmarlyn@glow.sch.uk::5fbce342-adcd-48d5-973b-08d195072fad" providerId="AD" clId="Web-{738E48C0-D6A8-865B-0332-71060EC1F2A9}" dt="2020-06-16T12:36:06.503" v="435"/>
        <pc:sldMkLst>
          <pc:docMk/>
          <pc:sldMk cId="2865787624" sldId="287"/>
        </pc:sldMkLst>
        <pc:spChg chg="mod ord">
          <ac:chgData name="M Firth" userId="S::gw09firthmarlyn@glow.sch.uk::5fbce342-adcd-48d5-973b-08d195072fad" providerId="AD" clId="Web-{738E48C0-D6A8-865B-0332-71060EC1F2A9}" dt="2020-06-16T12:36:06.503" v="435"/>
          <ac:spMkLst>
            <pc:docMk/>
            <pc:sldMk cId="2865787624" sldId="287"/>
            <ac:spMk id="2" creationId="{00000000-0000-0000-0000-000000000000}"/>
          </ac:spMkLst>
        </pc:spChg>
        <pc:spChg chg="mod ord">
          <ac:chgData name="M Firth" userId="S::gw09firthmarlyn@glow.sch.uk::5fbce342-adcd-48d5-973b-08d195072fad" providerId="AD" clId="Web-{738E48C0-D6A8-865B-0332-71060EC1F2A9}" dt="2020-06-16T12:36:06.503" v="435"/>
          <ac:spMkLst>
            <pc:docMk/>
            <pc:sldMk cId="2865787624" sldId="287"/>
            <ac:spMk id="3" creationId="{00000000-0000-0000-0000-000000000000}"/>
          </ac:spMkLst>
        </pc:spChg>
        <pc:spChg chg="mod ord">
          <ac:chgData name="M Firth" userId="S::gw09firthmarlyn@glow.sch.uk::5fbce342-adcd-48d5-973b-08d195072fad" providerId="AD" clId="Web-{738E48C0-D6A8-865B-0332-71060EC1F2A9}" dt="2020-06-16T12:36:06.503" v="435"/>
          <ac:spMkLst>
            <pc:docMk/>
            <pc:sldMk cId="2865787624" sldId="287"/>
            <ac:spMk id="5" creationId="{00000000-0000-0000-0000-000000000000}"/>
          </ac:spMkLst>
        </pc:spChg>
      </pc:sldChg>
      <pc:sldChg chg="modSp mod modClrScheme chgLayout">
        <pc:chgData name="M Firth" userId="S::gw09firthmarlyn@glow.sch.uk::5fbce342-adcd-48d5-973b-08d195072fad" providerId="AD" clId="Web-{738E48C0-D6A8-865B-0332-71060EC1F2A9}" dt="2020-06-16T12:36:06.503" v="435"/>
        <pc:sldMkLst>
          <pc:docMk/>
          <pc:sldMk cId="1965810078" sldId="288"/>
        </pc:sldMkLst>
        <pc:spChg chg="mod ord">
          <ac:chgData name="M Firth" userId="S::gw09firthmarlyn@glow.sch.uk::5fbce342-adcd-48d5-973b-08d195072fad" providerId="AD" clId="Web-{738E48C0-D6A8-865B-0332-71060EC1F2A9}" dt="2020-06-16T12:36:06.503" v="435"/>
          <ac:spMkLst>
            <pc:docMk/>
            <pc:sldMk cId="1965810078" sldId="288"/>
            <ac:spMk id="2" creationId="{00000000-0000-0000-0000-000000000000}"/>
          </ac:spMkLst>
        </pc:spChg>
        <pc:spChg chg="mod ord">
          <ac:chgData name="M Firth" userId="S::gw09firthmarlyn@glow.sch.uk::5fbce342-adcd-48d5-973b-08d195072fad" providerId="AD" clId="Web-{738E48C0-D6A8-865B-0332-71060EC1F2A9}" dt="2020-06-16T12:36:06.503" v="435"/>
          <ac:spMkLst>
            <pc:docMk/>
            <pc:sldMk cId="1965810078" sldId="288"/>
            <ac:spMk id="3" creationId="{00000000-0000-0000-0000-000000000000}"/>
          </ac:spMkLst>
        </pc:spChg>
        <pc:spChg chg="mod ord">
          <ac:chgData name="M Firth" userId="S::gw09firthmarlyn@glow.sch.uk::5fbce342-adcd-48d5-973b-08d195072fad" providerId="AD" clId="Web-{738E48C0-D6A8-865B-0332-71060EC1F2A9}" dt="2020-06-16T12:36:06.503" v="435"/>
          <ac:spMkLst>
            <pc:docMk/>
            <pc:sldMk cId="1965810078" sldId="288"/>
            <ac:spMk id="4099" creationId="{00000000-0000-0000-0000-000000000000}"/>
          </ac:spMkLst>
        </pc:spChg>
      </pc:sldChg>
      <pc:sldChg chg="modSp mod modClrScheme chgLayout">
        <pc:chgData name="M Firth" userId="S::gw09firthmarlyn@glow.sch.uk::5fbce342-adcd-48d5-973b-08d195072fad" providerId="AD" clId="Web-{738E48C0-D6A8-865B-0332-71060EC1F2A9}" dt="2020-06-16T12:36:06.503" v="435"/>
        <pc:sldMkLst>
          <pc:docMk/>
          <pc:sldMk cId="922683725" sldId="289"/>
        </pc:sldMkLst>
        <pc:spChg chg="mod ord">
          <ac:chgData name="M Firth" userId="S::gw09firthmarlyn@glow.sch.uk::5fbce342-adcd-48d5-973b-08d195072fad" providerId="AD" clId="Web-{738E48C0-D6A8-865B-0332-71060EC1F2A9}" dt="2020-06-16T12:36:06.503" v="435"/>
          <ac:spMkLst>
            <pc:docMk/>
            <pc:sldMk cId="922683725" sldId="289"/>
            <ac:spMk id="2" creationId="{00000000-0000-0000-0000-000000000000}"/>
          </ac:spMkLst>
        </pc:spChg>
        <pc:spChg chg="mod ord">
          <ac:chgData name="M Firth" userId="S::gw09firthmarlyn@glow.sch.uk::5fbce342-adcd-48d5-973b-08d195072fad" providerId="AD" clId="Web-{738E48C0-D6A8-865B-0332-71060EC1F2A9}" dt="2020-06-16T12:36:06.503" v="435"/>
          <ac:spMkLst>
            <pc:docMk/>
            <pc:sldMk cId="922683725" sldId="289"/>
            <ac:spMk id="3" creationId="{00000000-0000-0000-0000-000000000000}"/>
          </ac:spMkLst>
        </pc:spChg>
        <pc:spChg chg="mod ord">
          <ac:chgData name="M Firth" userId="S::gw09firthmarlyn@glow.sch.uk::5fbce342-adcd-48d5-973b-08d195072fad" providerId="AD" clId="Web-{738E48C0-D6A8-865B-0332-71060EC1F2A9}" dt="2020-06-16T12:36:06.503" v="435"/>
          <ac:spMkLst>
            <pc:docMk/>
            <pc:sldMk cId="922683725" sldId="289"/>
            <ac:spMk id="4" creationId="{00000000-0000-0000-0000-000000000000}"/>
          </ac:spMkLst>
        </pc:spChg>
      </pc:sldChg>
      <pc:sldChg chg="modSp mod modClrScheme chgLayout">
        <pc:chgData name="M Firth" userId="S::gw09firthmarlyn@glow.sch.uk::5fbce342-adcd-48d5-973b-08d195072fad" providerId="AD" clId="Web-{738E48C0-D6A8-865B-0332-71060EC1F2A9}" dt="2020-06-16T12:36:06.503" v="435"/>
        <pc:sldMkLst>
          <pc:docMk/>
          <pc:sldMk cId="2432311495" sldId="292"/>
        </pc:sldMkLst>
        <pc:spChg chg="mod ord">
          <ac:chgData name="M Firth" userId="S::gw09firthmarlyn@glow.sch.uk::5fbce342-adcd-48d5-973b-08d195072fad" providerId="AD" clId="Web-{738E48C0-D6A8-865B-0332-71060EC1F2A9}" dt="2020-06-16T12:36:06.503" v="435"/>
          <ac:spMkLst>
            <pc:docMk/>
            <pc:sldMk cId="2432311495" sldId="292"/>
            <ac:spMk id="2" creationId="{00000000-0000-0000-0000-000000000000}"/>
          </ac:spMkLst>
        </pc:spChg>
        <pc:spChg chg="mod ord">
          <ac:chgData name="M Firth" userId="S::gw09firthmarlyn@glow.sch.uk::5fbce342-adcd-48d5-973b-08d195072fad" providerId="AD" clId="Web-{738E48C0-D6A8-865B-0332-71060EC1F2A9}" dt="2020-06-16T12:36:06.503" v="435"/>
          <ac:spMkLst>
            <pc:docMk/>
            <pc:sldMk cId="2432311495" sldId="292"/>
            <ac:spMk id="3" creationId="{00000000-0000-0000-0000-000000000000}"/>
          </ac:spMkLst>
        </pc:spChg>
        <pc:spChg chg="mod ord">
          <ac:chgData name="M Firth" userId="S::gw09firthmarlyn@glow.sch.uk::5fbce342-adcd-48d5-973b-08d195072fad" providerId="AD" clId="Web-{738E48C0-D6A8-865B-0332-71060EC1F2A9}" dt="2020-06-16T12:36:06.503" v="435"/>
          <ac:spMkLst>
            <pc:docMk/>
            <pc:sldMk cId="2432311495" sldId="292"/>
            <ac:spMk id="4" creationId="{00000000-0000-0000-0000-000000000000}"/>
          </ac:spMkLst>
        </pc:spChg>
      </pc:sldChg>
      <pc:sldChg chg="modSp mod modClrScheme chgLayout">
        <pc:chgData name="M Firth" userId="S::gw09firthmarlyn@glow.sch.uk::5fbce342-adcd-48d5-973b-08d195072fad" providerId="AD" clId="Web-{738E48C0-D6A8-865B-0332-71060EC1F2A9}" dt="2020-06-16T12:36:06.503" v="435"/>
        <pc:sldMkLst>
          <pc:docMk/>
          <pc:sldMk cId="2348842692" sldId="293"/>
        </pc:sldMkLst>
        <pc:spChg chg="mod ord">
          <ac:chgData name="M Firth" userId="S::gw09firthmarlyn@glow.sch.uk::5fbce342-adcd-48d5-973b-08d195072fad" providerId="AD" clId="Web-{738E48C0-D6A8-865B-0332-71060EC1F2A9}" dt="2020-06-16T12:36:06.503" v="435"/>
          <ac:spMkLst>
            <pc:docMk/>
            <pc:sldMk cId="2348842692" sldId="293"/>
            <ac:spMk id="2" creationId="{00000000-0000-0000-0000-000000000000}"/>
          </ac:spMkLst>
        </pc:spChg>
        <pc:spChg chg="mod ord">
          <ac:chgData name="M Firth" userId="S::gw09firthmarlyn@glow.sch.uk::5fbce342-adcd-48d5-973b-08d195072fad" providerId="AD" clId="Web-{738E48C0-D6A8-865B-0332-71060EC1F2A9}" dt="2020-06-16T12:36:06.503" v="435"/>
          <ac:spMkLst>
            <pc:docMk/>
            <pc:sldMk cId="2348842692" sldId="293"/>
            <ac:spMk id="3" creationId="{00000000-0000-0000-0000-000000000000}"/>
          </ac:spMkLst>
        </pc:spChg>
        <pc:spChg chg="mod ord">
          <ac:chgData name="M Firth" userId="S::gw09firthmarlyn@glow.sch.uk::5fbce342-adcd-48d5-973b-08d195072fad" providerId="AD" clId="Web-{738E48C0-D6A8-865B-0332-71060EC1F2A9}" dt="2020-06-16T12:36:06.503" v="435"/>
          <ac:spMkLst>
            <pc:docMk/>
            <pc:sldMk cId="2348842692" sldId="293"/>
            <ac:spMk id="4" creationId="{00000000-0000-0000-0000-000000000000}"/>
          </ac:spMkLst>
        </pc:spChg>
      </pc:sldChg>
      <pc:sldChg chg="modSp mod modClrScheme chgLayout">
        <pc:chgData name="M Firth" userId="S::gw09firthmarlyn@glow.sch.uk::5fbce342-adcd-48d5-973b-08d195072fad" providerId="AD" clId="Web-{738E48C0-D6A8-865B-0332-71060EC1F2A9}" dt="2020-06-16T12:36:06.503" v="435"/>
        <pc:sldMkLst>
          <pc:docMk/>
          <pc:sldMk cId="462435072" sldId="294"/>
        </pc:sldMkLst>
        <pc:spChg chg="mod ord">
          <ac:chgData name="M Firth" userId="S::gw09firthmarlyn@glow.sch.uk::5fbce342-adcd-48d5-973b-08d195072fad" providerId="AD" clId="Web-{738E48C0-D6A8-865B-0332-71060EC1F2A9}" dt="2020-06-16T12:36:06.503" v="435"/>
          <ac:spMkLst>
            <pc:docMk/>
            <pc:sldMk cId="462435072" sldId="294"/>
            <ac:spMk id="2" creationId="{00000000-0000-0000-0000-000000000000}"/>
          </ac:spMkLst>
        </pc:spChg>
        <pc:spChg chg="mod ord">
          <ac:chgData name="M Firth" userId="S::gw09firthmarlyn@glow.sch.uk::5fbce342-adcd-48d5-973b-08d195072fad" providerId="AD" clId="Web-{738E48C0-D6A8-865B-0332-71060EC1F2A9}" dt="2020-06-16T12:36:06.503" v="435"/>
          <ac:spMkLst>
            <pc:docMk/>
            <pc:sldMk cId="462435072" sldId="294"/>
            <ac:spMk id="3" creationId="{00000000-0000-0000-0000-000000000000}"/>
          </ac:spMkLst>
        </pc:spChg>
        <pc:spChg chg="mod ord">
          <ac:chgData name="M Firth" userId="S::gw09firthmarlyn@glow.sch.uk::5fbce342-adcd-48d5-973b-08d195072fad" providerId="AD" clId="Web-{738E48C0-D6A8-865B-0332-71060EC1F2A9}" dt="2020-06-16T12:36:06.503" v="435"/>
          <ac:spMkLst>
            <pc:docMk/>
            <pc:sldMk cId="462435072" sldId="294"/>
            <ac:spMk id="5" creationId="{00000000-0000-0000-0000-000000000000}"/>
          </ac:spMkLst>
        </pc:spChg>
      </pc:sldChg>
      <pc:sldChg chg="modSp mod modClrScheme chgLayout">
        <pc:chgData name="M Firth" userId="S::gw09firthmarlyn@glow.sch.uk::5fbce342-adcd-48d5-973b-08d195072fad" providerId="AD" clId="Web-{738E48C0-D6A8-865B-0332-71060EC1F2A9}" dt="2020-06-16T12:36:06.503" v="435"/>
        <pc:sldMkLst>
          <pc:docMk/>
          <pc:sldMk cId="4269188587" sldId="295"/>
        </pc:sldMkLst>
        <pc:spChg chg="mod ord">
          <ac:chgData name="M Firth" userId="S::gw09firthmarlyn@glow.sch.uk::5fbce342-adcd-48d5-973b-08d195072fad" providerId="AD" clId="Web-{738E48C0-D6A8-865B-0332-71060EC1F2A9}" dt="2020-06-16T12:36:06.503" v="435"/>
          <ac:spMkLst>
            <pc:docMk/>
            <pc:sldMk cId="4269188587" sldId="295"/>
            <ac:spMk id="2" creationId="{00000000-0000-0000-0000-000000000000}"/>
          </ac:spMkLst>
        </pc:spChg>
        <pc:spChg chg="mod ord">
          <ac:chgData name="M Firth" userId="S::gw09firthmarlyn@glow.sch.uk::5fbce342-adcd-48d5-973b-08d195072fad" providerId="AD" clId="Web-{738E48C0-D6A8-865B-0332-71060EC1F2A9}" dt="2020-06-16T12:36:06.503" v="435"/>
          <ac:spMkLst>
            <pc:docMk/>
            <pc:sldMk cId="4269188587" sldId="295"/>
            <ac:spMk id="3" creationId="{00000000-0000-0000-0000-000000000000}"/>
          </ac:spMkLst>
        </pc:spChg>
        <pc:spChg chg="mod ord">
          <ac:chgData name="M Firth" userId="S::gw09firthmarlyn@glow.sch.uk::5fbce342-adcd-48d5-973b-08d195072fad" providerId="AD" clId="Web-{738E48C0-D6A8-865B-0332-71060EC1F2A9}" dt="2020-06-16T12:36:06.503" v="435"/>
          <ac:spMkLst>
            <pc:docMk/>
            <pc:sldMk cId="4269188587" sldId="295"/>
            <ac:spMk id="4" creationId="{00000000-0000-0000-0000-000000000000}"/>
          </ac:spMkLst>
        </pc:spChg>
      </pc:sldChg>
      <pc:sldChg chg="modSp mod modClrScheme chgLayout">
        <pc:chgData name="M Firth" userId="S::gw09firthmarlyn@glow.sch.uk::5fbce342-adcd-48d5-973b-08d195072fad" providerId="AD" clId="Web-{738E48C0-D6A8-865B-0332-71060EC1F2A9}" dt="2020-06-16T12:36:06.503" v="435"/>
        <pc:sldMkLst>
          <pc:docMk/>
          <pc:sldMk cId="2546774362" sldId="298"/>
        </pc:sldMkLst>
        <pc:spChg chg="mod ord">
          <ac:chgData name="M Firth" userId="S::gw09firthmarlyn@glow.sch.uk::5fbce342-adcd-48d5-973b-08d195072fad" providerId="AD" clId="Web-{738E48C0-D6A8-865B-0332-71060EC1F2A9}" dt="2020-06-16T12:36:06.503" v="435"/>
          <ac:spMkLst>
            <pc:docMk/>
            <pc:sldMk cId="2546774362" sldId="298"/>
            <ac:spMk id="2" creationId="{00000000-0000-0000-0000-000000000000}"/>
          </ac:spMkLst>
        </pc:spChg>
        <pc:spChg chg="mod ord">
          <ac:chgData name="M Firth" userId="S::gw09firthmarlyn@glow.sch.uk::5fbce342-adcd-48d5-973b-08d195072fad" providerId="AD" clId="Web-{738E48C0-D6A8-865B-0332-71060EC1F2A9}" dt="2020-06-16T12:36:06.503" v="435"/>
          <ac:spMkLst>
            <pc:docMk/>
            <pc:sldMk cId="2546774362" sldId="298"/>
            <ac:spMk id="3" creationId="{00000000-0000-0000-0000-000000000000}"/>
          </ac:spMkLst>
        </pc:spChg>
        <pc:spChg chg="mod ord">
          <ac:chgData name="M Firth" userId="S::gw09firthmarlyn@glow.sch.uk::5fbce342-adcd-48d5-973b-08d195072fad" providerId="AD" clId="Web-{738E48C0-D6A8-865B-0332-71060EC1F2A9}" dt="2020-06-16T12:36:06.503" v="435"/>
          <ac:spMkLst>
            <pc:docMk/>
            <pc:sldMk cId="2546774362" sldId="298"/>
            <ac:spMk id="4" creationId="{00000000-0000-0000-0000-000000000000}"/>
          </ac:spMkLst>
        </pc:spChg>
      </pc:sldChg>
      <pc:sldChg chg="modSp mod modClrScheme chgLayout">
        <pc:chgData name="M Firth" userId="S::gw09firthmarlyn@glow.sch.uk::5fbce342-adcd-48d5-973b-08d195072fad" providerId="AD" clId="Web-{738E48C0-D6A8-865B-0332-71060EC1F2A9}" dt="2020-06-16T12:36:06.503" v="435"/>
        <pc:sldMkLst>
          <pc:docMk/>
          <pc:sldMk cId="3744774955" sldId="302"/>
        </pc:sldMkLst>
        <pc:spChg chg="mod ord">
          <ac:chgData name="M Firth" userId="S::gw09firthmarlyn@glow.sch.uk::5fbce342-adcd-48d5-973b-08d195072fad" providerId="AD" clId="Web-{738E48C0-D6A8-865B-0332-71060EC1F2A9}" dt="2020-06-16T12:36:06.503" v="435"/>
          <ac:spMkLst>
            <pc:docMk/>
            <pc:sldMk cId="3744774955" sldId="302"/>
            <ac:spMk id="2" creationId="{00000000-0000-0000-0000-000000000000}"/>
          </ac:spMkLst>
        </pc:spChg>
        <pc:spChg chg="mod ord">
          <ac:chgData name="M Firth" userId="S::gw09firthmarlyn@glow.sch.uk::5fbce342-adcd-48d5-973b-08d195072fad" providerId="AD" clId="Web-{738E48C0-D6A8-865B-0332-71060EC1F2A9}" dt="2020-06-16T12:36:06.503" v="435"/>
          <ac:spMkLst>
            <pc:docMk/>
            <pc:sldMk cId="3744774955" sldId="302"/>
            <ac:spMk id="9" creationId="{00000000-0000-0000-0000-000000000000}"/>
          </ac:spMkLst>
        </pc:spChg>
        <pc:spChg chg="mod ord">
          <ac:chgData name="M Firth" userId="S::gw09firthmarlyn@glow.sch.uk::5fbce342-adcd-48d5-973b-08d195072fad" providerId="AD" clId="Web-{738E48C0-D6A8-865B-0332-71060EC1F2A9}" dt="2020-06-16T12:36:06.503" v="435"/>
          <ac:spMkLst>
            <pc:docMk/>
            <pc:sldMk cId="3744774955" sldId="302"/>
            <ac:spMk id="10" creationId="{00000000-0000-0000-0000-000000000000}"/>
          </ac:spMkLst>
        </pc:spChg>
      </pc:sldChg>
      <pc:sldChg chg="modSp mod modClrScheme chgLayout">
        <pc:chgData name="M Firth" userId="S::gw09firthmarlyn@glow.sch.uk::5fbce342-adcd-48d5-973b-08d195072fad" providerId="AD" clId="Web-{738E48C0-D6A8-865B-0332-71060EC1F2A9}" dt="2020-06-16T12:36:06.503" v="435"/>
        <pc:sldMkLst>
          <pc:docMk/>
          <pc:sldMk cId="252018239" sldId="304"/>
        </pc:sldMkLst>
        <pc:spChg chg="mod ord">
          <ac:chgData name="M Firth" userId="S::gw09firthmarlyn@glow.sch.uk::5fbce342-adcd-48d5-973b-08d195072fad" providerId="AD" clId="Web-{738E48C0-D6A8-865B-0332-71060EC1F2A9}" dt="2020-06-16T12:36:06.503" v="435"/>
          <ac:spMkLst>
            <pc:docMk/>
            <pc:sldMk cId="252018239" sldId="304"/>
            <ac:spMk id="4" creationId="{00000000-0000-0000-0000-000000000000}"/>
          </ac:spMkLst>
        </pc:spChg>
        <pc:spChg chg="mod ord">
          <ac:chgData name="M Firth" userId="S::gw09firthmarlyn@glow.sch.uk::5fbce342-adcd-48d5-973b-08d195072fad" providerId="AD" clId="Web-{738E48C0-D6A8-865B-0332-71060EC1F2A9}" dt="2020-06-16T12:36:06.503" v="435"/>
          <ac:spMkLst>
            <pc:docMk/>
            <pc:sldMk cId="252018239" sldId="304"/>
            <ac:spMk id="5" creationId="{00000000-0000-0000-0000-000000000000}"/>
          </ac:spMkLst>
        </pc:spChg>
      </pc:sldChg>
      <pc:sldChg chg="modSp mod modClrScheme chgLayout">
        <pc:chgData name="M Firth" userId="S::gw09firthmarlyn@glow.sch.uk::5fbce342-adcd-48d5-973b-08d195072fad" providerId="AD" clId="Web-{738E48C0-D6A8-865B-0332-71060EC1F2A9}" dt="2020-06-16T12:36:06.503" v="435"/>
        <pc:sldMkLst>
          <pc:docMk/>
          <pc:sldMk cId="1341473790" sldId="305"/>
        </pc:sldMkLst>
        <pc:spChg chg="mod ord">
          <ac:chgData name="M Firth" userId="S::gw09firthmarlyn@glow.sch.uk::5fbce342-adcd-48d5-973b-08d195072fad" providerId="AD" clId="Web-{738E48C0-D6A8-865B-0332-71060EC1F2A9}" dt="2020-06-16T12:36:06.503" v="435"/>
          <ac:spMkLst>
            <pc:docMk/>
            <pc:sldMk cId="1341473790" sldId="305"/>
            <ac:spMk id="2" creationId="{00000000-0000-0000-0000-000000000000}"/>
          </ac:spMkLst>
        </pc:spChg>
        <pc:spChg chg="mod ord">
          <ac:chgData name="M Firth" userId="S::gw09firthmarlyn@glow.sch.uk::5fbce342-adcd-48d5-973b-08d195072fad" providerId="AD" clId="Web-{738E48C0-D6A8-865B-0332-71060EC1F2A9}" dt="2020-06-16T12:36:06.503" v="435"/>
          <ac:spMkLst>
            <pc:docMk/>
            <pc:sldMk cId="1341473790" sldId="305"/>
            <ac:spMk id="3" creationId="{00000000-0000-0000-0000-000000000000}"/>
          </ac:spMkLst>
        </pc:spChg>
        <pc:spChg chg="mod ord">
          <ac:chgData name="M Firth" userId="S::gw09firthmarlyn@glow.sch.uk::5fbce342-adcd-48d5-973b-08d195072fad" providerId="AD" clId="Web-{738E48C0-D6A8-865B-0332-71060EC1F2A9}" dt="2020-06-16T12:36:06.503" v="435"/>
          <ac:spMkLst>
            <pc:docMk/>
            <pc:sldMk cId="1341473790" sldId="305"/>
            <ac:spMk id="4" creationId="{00000000-0000-0000-0000-000000000000}"/>
          </ac:spMkLst>
        </pc:spChg>
      </pc:sldChg>
      <pc:sldChg chg="modSp mod modClrScheme chgLayout">
        <pc:chgData name="M Firth" userId="S::gw09firthmarlyn@glow.sch.uk::5fbce342-adcd-48d5-973b-08d195072fad" providerId="AD" clId="Web-{738E48C0-D6A8-865B-0332-71060EC1F2A9}" dt="2020-06-16T12:36:06.503" v="435"/>
        <pc:sldMkLst>
          <pc:docMk/>
          <pc:sldMk cId="3545592695" sldId="308"/>
        </pc:sldMkLst>
        <pc:spChg chg="mod ord">
          <ac:chgData name="M Firth" userId="S::gw09firthmarlyn@glow.sch.uk::5fbce342-adcd-48d5-973b-08d195072fad" providerId="AD" clId="Web-{738E48C0-D6A8-865B-0332-71060EC1F2A9}" dt="2020-06-16T12:36:06.503" v="435"/>
          <ac:spMkLst>
            <pc:docMk/>
            <pc:sldMk cId="3545592695" sldId="308"/>
            <ac:spMk id="2" creationId="{00000000-0000-0000-0000-000000000000}"/>
          </ac:spMkLst>
        </pc:spChg>
        <pc:spChg chg="mod ord">
          <ac:chgData name="M Firth" userId="S::gw09firthmarlyn@glow.sch.uk::5fbce342-adcd-48d5-973b-08d195072fad" providerId="AD" clId="Web-{738E48C0-D6A8-865B-0332-71060EC1F2A9}" dt="2020-06-16T12:36:06.503" v="435"/>
          <ac:spMkLst>
            <pc:docMk/>
            <pc:sldMk cId="3545592695" sldId="308"/>
            <ac:spMk id="3" creationId="{00000000-0000-0000-0000-000000000000}"/>
          </ac:spMkLst>
        </pc:spChg>
        <pc:spChg chg="mod ord">
          <ac:chgData name="M Firth" userId="S::gw09firthmarlyn@glow.sch.uk::5fbce342-adcd-48d5-973b-08d195072fad" providerId="AD" clId="Web-{738E48C0-D6A8-865B-0332-71060EC1F2A9}" dt="2020-06-16T12:36:06.503" v="435"/>
          <ac:spMkLst>
            <pc:docMk/>
            <pc:sldMk cId="3545592695" sldId="308"/>
            <ac:spMk id="4" creationId="{00000000-0000-0000-0000-000000000000}"/>
          </ac:spMkLst>
        </pc:spChg>
      </pc:sldChg>
      <pc:sldChg chg="modSp mod modClrScheme chgLayout">
        <pc:chgData name="M Firth" userId="S::gw09firthmarlyn@glow.sch.uk::5fbce342-adcd-48d5-973b-08d195072fad" providerId="AD" clId="Web-{738E48C0-D6A8-865B-0332-71060EC1F2A9}" dt="2020-06-16T12:36:06.503" v="435"/>
        <pc:sldMkLst>
          <pc:docMk/>
          <pc:sldMk cId="737628917" sldId="309"/>
        </pc:sldMkLst>
        <pc:spChg chg="mod ord">
          <ac:chgData name="M Firth" userId="S::gw09firthmarlyn@glow.sch.uk::5fbce342-adcd-48d5-973b-08d195072fad" providerId="AD" clId="Web-{738E48C0-D6A8-865B-0332-71060EC1F2A9}" dt="2020-06-16T12:36:06.503" v="435"/>
          <ac:spMkLst>
            <pc:docMk/>
            <pc:sldMk cId="737628917" sldId="309"/>
            <ac:spMk id="2" creationId="{00000000-0000-0000-0000-000000000000}"/>
          </ac:spMkLst>
        </pc:spChg>
        <pc:spChg chg="mod ord">
          <ac:chgData name="M Firth" userId="S::gw09firthmarlyn@glow.sch.uk::5fbce342-adcd-48d5-973b-08d195072fad" providerId="AD" clId="Web-{738E48C0-D6A8-865B-0332-71060EC1F2A9}" dt="2020-06-16T12:36:06.503" v="435"/>
          <ac:spMkLst>
            <pc:docMk/>
            <pc:sldMk cId="737628917" sldId="309"/>
            <ac:spMk id="3" creationId="{00000000-0000-0000-0000-000000000000}"/>
          </ac:spMkLst>
        </pc:spChg>
        <pc:spChg chg="mod ord">
          <ac:chgData name="M Firth" userId="S::gw09firthmarlyn@glow.sch.uk::5fbce342-adcd-48d5-973b-08d195072fad" providerId="AD" clId="Web-{738E48C0-D6A8-865B-0332-71060EC1F2A9}" dt="2020-06-16T12:36:06.503" v="435"/>
          <ac:spMkLst>
            <pc:docMk/>
            <pc:sldMk cId="737628917" sldId="309"/>
            <ac:spMk id="4" creationId="{00000000-0000-0000-0000-000000000000}"/>
          </ac:spMkLst>
        </pc:spChg>
      </pc:sldChg>
      <pc:sldChg chg="modSp mod modClrScheme chgLayout">
        <pc:chgData name="M Firth" userId="S::gw09firthmarlyn@glow.sch.uk::5fbce342-adcd-48d5-973b-08d195072fad" providerId="AD" clId="Web-{738E48C0-D6A8-865B-0332-71060EC1F2A9}" dt="2020-06-16T12:36:06.503" v="435"/>
        <pc:sldMkLst>
          <pc:docMk/>
          <pc:sldMk cId="1061628970" sldId="310"/>
        </pc:sldMkLst>
        <pc:spChg chg="mod ord">
          <ac:chgData name="M Firth" userId="S::gw09firthmarlyn@glow.sch.uk::5fbce342-adcd-48d5-973b-08d195072fad" providerId="AD" clId="Web-{738E48C0-D6A8-865B-0332-71060EC1F2A9}" dt="2020-06-16T12:36:06.503" v="435"/>
          <ac:spMkLst>
            <pc:docMk/>
            <pc:sldMk cId="1061628970" sldId="310"/>
            <ac:spMk id="2" creationId="{00000000-0000-0000-0000-000000000000}"/>
          </ac:spMkLst>
        </pc:spChg>
        <pc:spChg chg="mod ord">
          <ac:chgData name="M Firth" userId="S::gw09firthmarlyn@glow.sch.uk::5fbce342-adcd-48d5-973b-08d195072fad" providerId="AD" clId="Web-{738E48C0-D6A8-865B-0332-71060EC1F2A9}" dt="2020-06-16T12:36:06.503" v="435"/>
          <ac:spMkLst>
            <pc:docMk/>
            <pc:sldMk cId="1061628970" sldId="310"/>
            <ac:spMk id="3" creationId="{00000000-0000-0000-0000-000000000000}"/>
          </ac:spMkLst>
        </pc:spChg>
        <pc:picChg chg="mod ord">
          <ac:chgData name="M Firth" userId="S::gw09firthmarlyn@glow.sch.uk::5fbce342-adcd-48d5-973b-08d195072fad" providerId="AD" clId="Web-{738E48C0-D6A8-865B-0332-71060EC1F2A9}" dt="2020-06-16T12:36:06.503" v="435"/>
          <ac:picMkLst>
            <pc:docMk/>
            <pc:sldMk cId="1061628970" sldId="310"/>
            <ac:picMk id="1029" creationId="{00000000-0000-0000-0000-000000000000}"/>
          </ac:picMkLst>
        </pc:picChg>
      </pc:sldChg>
      <pc:sldChg chg="modSp mod modClrScheme chgLayout">
        <pc:chgData name="M Firth" userId="S::gw09firthmarlyn@glow.sch.uk::5fbce342-adcd-48d5-973b-08d195072fad" providerId="AD" clId="Web-{738E48C0-D6A8-865B-0332-71060EC1F2A9}" dt="2020-06-16T12:36:06.503" v="435"/>
        <pc:sldMkLst>
          <pc:docMk/>
          <pc:sldMk cId="1668434282" sldId="312"/>
        </pc:sldMkLst>
        <pc:spChg chg="mod ord">
          <ac:chgData name="M Firth" userId="S::gw09firthmarlyn@glow.sch.uk::5fbce342-adcd-48d5-973b-08d195072fad" providerId="AD" clId="Web-{738E48C0-D6A8-865B-0332-71060EC1F2A9}" dt="2020-06-16T12:36:06.503" v="435"/>
          <ac:spMkLst>
            <pc:docMk/>
            <pc:sldMk cId="1668434282" sldId="312"/>
            <ac:spMk id="2" creationId="{00000000-0000-0000-0000-000000000000}"/>
          </ac:spMkLst>
        </pc:spChg>
        <pc:spChg chg="mod ord">
          <ac:chgData name="M Firth" userId="S::gw09firthmarlyn@glow.sch.uk::5fbce342-adcd-48d5-973b-08d195072fad" providerId="AD" clId="Web-{738E48C0-D6A8-865B-0332-71060EC1F2A9}" dt="2020-06-16T12:36:06.503" v="435"/>
          <ac:spMkLst>
            <pc:docMk/>
            <pc:sldMk cId="1668434282" sldId="312"/>
            <ac:spMk id="3" creationId="{00000000-0000-0000-0000-000000000000}"/>
          </ac:spMkLst>
        </pc:spChg>
        <pc:spChg chg="mod ord">
          <ac:chgData name="M Firth" userId="S::gw09firthmarlyn@glow.sch.uk::5fbce342-adcd-48d5-973b-08d195072fad" providerId="AD" clId="Web-{738E48C0-D6A8-865B-0332-71060EC1F2A9}" dt="2020-06-16T12:36:06.503" v="435"/>
          <ac:spMkLst>
            <pc:docMk/>
            <pc:sldMk cId="1668434282" sldId="312"/>
            <ac:spMk id="4" creationId="{00000000-0000-0000-0000-000000000000}"/>
          </ac:spMkLst>
        </pc:spChg>
      </pc:sldChg>
      <pc:sldChg chg="modSp mod modClrScheme chgLayout">
        <pc:chgData name="M Firth" userId="S::gw09firthmarlyn@glow.sch.uk::5fbce342-adcd-48d5-973b-08d195072fad" providerId="AD" clId="Web-{738E48C0-D6A8-865B-0332-71060EC1F2A9}" dt="2020-06-16T12:36:06.503" v="435"/>
        <pc:sldMkLst>
          <pc:docMk/>
          <pc:sldMk cId="2471992197" sldId="313"/>
        </pc:sldMkLst>
        <pc:spChg chg="mod ord">
          <ac:chgData name="M Firth" userId="S::gw09firthmarlyn@glow.sch.uk::5fbce342-adcd-48d5-973b-08d195072fad" providerId="AD" clId="Web-{738E48C0-D6A8-865B-0332-71060EC1F2A9}" dt="2020-06-16T12:36:06.503" v="435"/>
          <ac:spMkLst>
            <pc:docMk/>
            <pc:sldMk cId="2471992197" sldId="313"/>
            <ac:spMk id="2" creationId="{00000000-0000-0000-0000-000000000000}"/>
          </ac:spMkLst>
        </pc:spChg>
        <pc:spChg chg="mod ord">
          <ac:chgData name="M Firth" userId="S::gw09firthmarlyn@glow.sch.uk::5fbce342-adcd-48d5-973b-08d195072fad" providerId="AD" clId="Web-{738E48C0-D6A8-865B-0332-71060EC1F2A9}" dt="2020-06-16T12:36:06.503" v="435"/>
          <ac:spMkLst>
            <pc:docMk/>
            <pc:sldMk cId="2471992197" sldId="313"/>
            <ac:spMk id="4" creationId="{00000000-0000-0000-0000-000000000000}"/>
          </ac:spMkLst>
        </pc:spChg>
        <pc:spChg chg="mod ord">
          <ac:chgData name="M Firth" userId="S::gw09firthmarlyn@glow.sch.uk::5fbce342-adcd-48d5-973b-08d195072fad" providerId="AD" clId="Web-{738E48C0-D6A8-865B-0332-71060EC1F2A9}" dt="2020-06-16T12:36:06.503" v="435"/>
          <ac:spMkLst>
            <pc:docMk/>
            <pc:sldMk cId="2471992197" sldId="313"/>
            <ac:spMk id="5" creationId="{00000000-0000-0000-0000-000000000000}"/>
          </ac:spMkLst>
        </pc:spChg>
        <pc:spChg chg="mod ord">
          <ac:chgData name="M Firth" userId="S::gw09firthmarlyn@glow.sch.uk::5fbce342-adcd-48d5-973b-08d195072fad" providerId="AD" clId="Web-{738E48C0-D6A8-865B-0332-71060EC1F2A9}" dt="2020-06-16T12:36:06.503" v="435"/>
          <ac:spMkLst>
            <pc:docMk/>
            <pc:sldMk cId="2471992197" sldId="313"/>
            <ac:spMk id="6" creationId="{00000000-0000-0000-0000-000000000000}"/>
          </ac:spMkLst>
        </pc:spChg>
      </pc:sldChg>
      <pc:sldChg chg="modSp mod modClrScheme chgLayout">
        <pc:chgData name="M Firth" userId="S::gw09firthmarlyn@glow.sch.uk::5fbce342-adcd-48d5-973b-08d195072fad" providerId="AD" clId="Web-{738E48C0-D6A8-865B-0332-71060EC1F2A9}" dt="2020-06-16T12:36:06.503" v="435"/>
        <pc:sldMkLst>
          <pc:docMk/>
          <pc:sldMk cId="3894414108" sldId="314"/>
        </pc:sldMkLst>
        <pc:spChg chg="mod ord">
          <ac:chgData name="M Firth" userId="S::gw09firthmarlyn@glow.sch.uk::5fbce342-adcd-48d5-973b-08d195072fad" providerId="AD" clId="Web-{738E48C0-D6A8-865B-0332-71060EC1F2A9}" dt="2020-06-16T12:36:06.503" v="435"/>
          <ac:spMkLst>
            <pc:docMk/>
            <pc:sldMk cId="3894414108" sldId="314"/>
            <ac:spMk id="2" creationId="{00000000-0000-0000-0000-000000000000}"/>
          </ac:spMkLst>
        </pc:spChg>
        <pc:spChg chg="mod ord">
          <ac:chgData name="M Firth" userId="S::gw09firthmarlyn@glow.sch.uk::5fbce342-adcd-48d5-973b-08d195072fad" providerId="AD" clId="Web-{738E48C0-D6A8-865B-0332-71060EC1F2A9}" dt="2020-06-16T12:36:06.503" v="435"/>
          <ac:spMkLst>
            <pc:docMk/>
            <pc:sldMk cId="3894414108" sldId="314"/>
            <ac:spMk id="3" creationId="{00000000-0000-0000-0000-000000000000}"/>
          </ac:spMkLst>
        </pc:spChg>
        <pc:spChg chg="mod ord">
          <ac:chgData name="M Firth" userId="S::gw09firthmarlyn@glow.sch.uk::5fbce342-adcd-48d5-973b-08d195072fad" providerId="AD" clId="Web-{738E48C0-D6A8-865B-0332-71060EC1F2A9}" dt="2020-06-16T12:36:06.503" v="435"/>
          <ac:spMkLst>
            <pc:docMk/>
            <pc:sldMk cId="3894414108" sldId="314"/>
            <ac:spMk id="4" creationId="{00000000-0000-0000-0000-000000000000}"/>
          </ac:spMkLst>
        </pc:spChg>
      </pc:sldChg>
      <pc:sldChg chg="modSp mod modClrScheme chgLayout">
        <pc:chgData name="M Firth" userId="S::gw09firthmarlyn@glow.sch.uk::5fbce342-adcd-48d5-973b-08d195072fad" providerId="AD" clId="Web-{738E48C0-D6A8-865B-0332-71060EC1F2A9}" dt="2020-06-16T12:36:06.503" v="435"/>
        <pc:sldMkLst>
          <pc:docMk/>
          <pc:sldMk cId="350299148" sldId="315"/>
        </pc:sldMkLst>
        <pc:spChg chg="mod ord">
          <ac:chgData name="M Firth" userId="S::gw09firthmarlyn@glow.sch.uk::5fbce342-adcd-48d5-973b-08d195072fad" providerId="AD" clId="Web-{738E48C0-D6A8-865B-0332-71060EC1F2A9}" dt="2020-06-16T12:36:06.503" v="435"/>
          <ac:spMkLst>
            <pc:docMk/>
            <pc:sldMk cId="350299148" sldId="315"/>
            <ac:spMk id="2" creationId="{00000000-0000-0000-0000-000000000000}"/>
          </ac:spMkLst>
        </pc:spChg>
        <pc:spChg chg="mod">
          <ac:chgData name="M Firth" userId="S::gw09firthmarlyn@glow.sch.uk::5fbce342-adcd-48d5-973b-08d195072fad" providerId="AD" clId="Web-{738E48C0-D6A8-865B-0332-71060EC1F2A9}" dt="2020-06-16T12:28:51.034" v="405" actId="20577"/>
          <ac:spMkLst>
            <pc:docMk/>
            <pc:sldMk cId="350299148" sldId="315"/>
            <ac:spMk id="4" creationId="{00000000-0000-0000-0000-000000000000}"/>
          </ac:spMkLst>
        </pc:spChg>
      </pc:sldChg>
      <pc:sldChg chg="modSp mod modClrScheme chgLayout">
        <pc:chgData name="M Firth" userId="S::gw09firthmarlyn@glow.sch.uk::5fbce342-adcd-48d5-973b-08d195072fad" providerId="AD" clId="Web-{738E48C0-D6A8-865B-0332-71060EC1F2A9}" dt="2020-06-16T12:36:06.503" v="435"/>
        <pc:sldMkLst>
          <pc:docMk/>
          <pc:sldMk cId="3052579411" sldId="316"/>
        </pc:sldMkLst>
        <pc:spChg chg="mod ord">
          <ac:chgData name="M Firth" userId="S::gw09firthmarlyn@glow.sch.uk::5fbce342-adcd-48d5-973b-08d195072fad" providerId="AD" clId="Web-{738E48C0-D6A8-865B-0332-71060EC1F2A9}" dt="2020-06-16T12:36:06.503" v="435"/>
          <ac:spMkLst>
            <pc:docMk/>
            <pc:sldMk cId="3052579411" sldId="316"/>
            <ac:spMk id="2" creationId="{00000000-0000-0000-0000-000000000000}"/>
          </ac:spMkLst>
        </pc:spChg>
        <pc:spChg chg="mod ord">
          <ac:chgData name="M Firth" userId="S::gw09firthmarlyn@glow.sch.uk::5fbce342-adcd-48d5-973b-08d195072fad" providerId="AD" clId="Web-{738E48C0-D6A8-865B-0332-71060EC1F2A9}" dt="2020-06-16T12:36:06.503" v="435"/>
          <ac:spMkLst>
            <pc:docMk/>
            <pc:sldMk cId="3052579411" sldId="316"/>
            <ac:spMk id="3" creationId="{00000000-0000-0000-0000-000000000000}"/>
          </ac:spMkLst>
        </pc:spChg>
        <pc:spChg chg="mod">
          <ac:chgData name="M Firth" userId="S::gw09firthmarlyn@glow.sch.uk::5fbce342-adcd-48d5-973b-08d195072fad" providerId="AD" clId="Web-{738E48C0-D6A8-865B-0332-71060EC1F2A9}" dt="2020-06-16T12:24:08.878" v="230" actId="20577"/>
          <ac:spMkLst>
            <pc:docMk/>
            <pc:sldMk cId="3052579411" sldId="316"/>
            <ac:spMk id="5" creationId="{00000000-0000-0000-0000-000000000000}"/>
          </ac:spMkLst>
        </pc:spChg>
      </pc:sldChg>
      <pc:sldChg chg="modSp mod modClrScheme chgLayout">
        <pc:chgData name="M Firth" userId="S::gw09firthmarlyn@glow.sch.uk::5fbce342-adcd-48d5-973b-08d195072fad" providerId="AD" clId="Web-{738E48C0-D6A8-865B-0332-71060EC1F2A9}" dt="2020-06-16T12:36:06.503" v="435"/>
        <pc:sldMkLst>
          <pc:docMk/>
          <pc:sldMk cId="2917270923" sldId="317"/>
        </pc:sldMkLst>
        <pc:spChg chg="mod ord">
          <ac:chgData name="M Firth" userId="S::gw09firthmarlyn@glow.sch.uk::5fbce342-adcd-48d5-973b-08d195072fad" providerId="AD" clId="Web-{738E48C0-D6A8-865B-0332-71060EC1F2A9}" dt="2020-06-16T12:36:06.503" v="435"/>
          <ac:spMkLst>
            <pc:docMk/>
            <pc:sldMk cId="2917270923" sldId="317"/>
            <ac:spMk id="2" creationId="{00000000-0000-0000-0000-000000000000}"/>
          </ac:spMkLst>
        </pc:spChg>
        <pc:spChg chg="mod">
          <ac:chgData name="M Firth" userId="S::gw09firthmarlyn@glow.sch.uk::5fbce342-adcd-48d5-973b-08d195072fad" providerId="AD" clId="Web-{738E48C0-D6A8-865B-0332-71060EC1F2A9}" dt="2020-06-16T12:28:36.721" v="399" actId="20577"/>
          <ac:spMkLst>
            <pc:docMk/>
            <pc:sldMk cId="2917270923" sldId="317"/>
            <ac:spMk id="4" creationId="{00000000-0000-0000-0000-000000000000}"/>
          </ac:spMkLst>
        </pc:spChg>
      </pc:sldChg>
      <pc:sldMasterChg chg="del delSldLayout">
        <pc:chgData name="M Firth" userId="S::gw09firthmarlyn@glow.sch.uk::5fbce342-adcd-48d5-973b-08d195072fad" providerId="AD" clId="Web-{738E48C0-D6A8-865B-0332-71060EC1F2A9}" dt="2020-06-16T12:35:47.753" v="434"/>
        <pc:sldMasterMkLst>
          <pc:docMk/>
          <pc:sldMasterMk cId="690203524" sldId="2147483648"/>
        </pc:sldMasterMkLst>
        <pc:sldLayoutChg chg="del">
          <pc:chgData name="M Firth" userId="S::gw09firthmarlyn@glow.sch.uk::5fbce342-adcd-48d5-973b-08d195072fad" providerId="AD" clId="Web-{738E48C0-D6A8-865B-0332-71060EC1F2A9}" dt="2020-06-16T12:35:47.753" v="434"/>
          <pc:sldLayoutMkLst>
            <pc:docMk/>
            <pc:sldMasterMk cId="690203524" sldId="2147483648"/>
            <pc:sldLayoutMk cId="309677766" sldId="2147483649"/>
          </pc:sldLayoutMkLst>
        </pc:sldLayoutChg>
        <pc:sldLayoutChg chg="del">
          <pc:chgData name="M Firth" userId="S::gw09firthmarlyn@glow.sch.uk::5fbce342-adcd-48d5-973b-08d195072fad" providerId="AD" clId="Web-{738E48C0-D6A8-865B-0332-71060EC1F2A9}" dt="2020-06-16T12:35:47.753" v="434"/>
          <pc:sldLayoutMkLst>
            <pc:docMk/>
            <pc:sldMasterMk cId="690203524" sldId="2147483648"/>
            <pc:sldLayoutMk cId="4130041945" sldId="2147483650"/>
          </pc:sldLayoutMkLst>
        </pc:sldLayoutChg>
        <pc:sldLayoutChg chg="del">
          <pc:chgData name="M Firth" userId="S::gw09firthmarlyn@glow.sch.uk::5fbce342-adcd-48d5-973b-08d195072fad" providerId="AD" clId="Web-{738E48C0-D6A8-865B-0332-71060EC1F2A9}" dt="2020-06-16T12:35:47.753" v="434"/>
          <pc:sldLayoutMkLst>
            <pc:docMk/>
            <pc:sldMasterMk cId="690203524" sldId="2147483648"/>
            <pc:sldLayoutMk cId="2789847993" sldId="2147483651"/>
          </pc:sldLayoutMkLst>
        </pc:sldLayoutChg>
        <pc:sldLayoutChg chg="del">
          <pc:chgData name="M Firth" userId="S::gw09firthmarlyn@glow.sch.uk::5fbce342-adcd-48d5-973b-08d195072fad" providerId="AD" clId="Web-{738E48C0-D6A8-865B-0332-71060EC1F2A9}" dt="2020-06-16T12:35:47.753" v="434"/>
          <pc:sldLayoutMkLst>
            <pc:docMk/>
            <pc:sldMasterMk cId="690203524" sldId="2147483648"/>
            <pc:sldLayoutMk cId="1675114347" sldId="2147483652"/>
          </pc:sldLayoutMkLst>
        </pc:sldLayoutChg>
        <pc:sldLayoutChg chg="del">
          <pc:chgData name="M Firth" userId="S::gw09firthmarlyn@glow.sch.uk::5fbce342-adcd-48d5-973b-08d195072fad" providerId="AD" clId="Web-{738E48C0-D6A8-865B-0332-71060EC1F2A9}" dt="2020-06-16T12:35:47.753" v="434"/>
          <pc:sldLayoutMkLst>
            <pc:docMk/>
            <pc:sldMasterMk cId="690203524" sldId="2147483648"/>
            <pc:sldLayoutMk cId="3773327947" sldId="2147483653"/>
          </pc:sldLayoutMkLst>
        </pc:sldLayoutChg>
        <pc:sldLayoutChg chg="del">
          <pc:chgData name="M Firth" userId="S::gw09firthmarlyn@glow.sch.uk::5fbce342-adcd-48d5-973b-08d195072fad" providerId="AD" clId="Web-{738E48C0-D6A8-865B-0332-71060EC1F2A9}" dt="2020-06-16T12:35:47.753" v="434"/>
          <pc:sldLayoutMkLst>
            <pc:docMk/>
            <pc:sldMasterMk cId="690203524" sldId="2147483648"/>
            <pc:sldLayoutMk cId="1806575715" sldId="2147483654"/>
          </pc:sldLayoutMkLst>
        </pc:sldLayoutChg>
        <pc:sldLayoutChg chg="del">
          <pc:chgData name="M Firth" userId="S::gw09firthmarlyn@glow.sch.uk::5fbce342-adcd-48d5-973b-08d195072fad" providerId="AD" clId="Web-{738E48C0-D6A8-865B-0332-71060EC1F2A9}" dt="2020-06-16T12:35:47.753" v="434"/>
          <pc:sldLayoutMkLst>
            <pc:docMk/>
            <pc:sldMasterMk cId="690203524" sldId="2147483648"/>
            <pc:sldLayoutMk cId="4236572691" sldId="2147483655"/>
          </pc:sldLayoutMkLst>
        </pc:sldLayoutChg>
        <pc:sldLayoutChg chg="del">
          <pc:chgData name="M Firth" userId="S::gw09firthmarlyn@glow.sch.uk::5fbce342-adcd-48d5-973b-08d195072fad" providerId="AD" clId="Web-{738E48C0-D6A8-865B-0332-71060EC1F2A9}" dt="2020-06-16T12:35:47.753" v="434"/>
          <pc:sldLayoutMkLst>
            <pc:docMk/>
            <pc:sldMasterMk cId="690203524" sldId="2147483648"/>
            <pc:sldLayoutMk cId="1081859737" sldId="2147483656"/>
          </pc:sldLayoutMkLst>
        </pc:sldLayoutChg>
        <pc:sldLayoutChg chg="del">
          <pc:chgData name="M Firth" userId="S::gw09firthmarlyn@glow.sch.uk::5fbce342-adcd-48d5-973b-08d195072fad" providerId="AD" clId="Web-{738E48C0-D6A8-865B-0332-71060EC1F2A9}" dt="2020-06-16T12:35:47.753" v="434"/>
          <pc:sldLayoutMkLst>
            <pc:docMk/>
            <pc:sldMasterMk cId="690203524" sldId="2147483648"/>
            <pc:sldLayoutMk cId="11518137" sldId="2147483657"/>
          </pc:sldLayoutMkLst>
        </pc:sldLayoutChg>
        <pc:sldLayoutChg chg="del">
          <pc:chgData name="M Firth" userId="S::gw09firthmarlyn@glow.sch.uk::5fbce342-adcd-48d5-973b-08d195072fad" providerId="AD" clId="Web-{738E48C0-D6A8-865B-0332-71060EC1F2A9}" dt="2020-06-16T12:35:47.753" v="434"/>
          <pc:sldLayoutMkLst>
            <pc:docMk/>
            <pc:sldMasterMk cId="690203524" sldId="2147483648"/>
            <pc:sldLayoutMk cId="2766187047" sldId="2147483658"/>
          </pc:sldLayoutMkLst>
        </pc:sldLayoutChg>
        <pc:sldLayoutChg chg="del">
          <pc:chgData name="M Firth" userId="S::gw09firthmarlyn@glow.sch.uk::5fbce342-adcd-48d5-973b-08d195072fad" providerId="AD" clId="Web-{738E48C0-D6A8-865B-0332-71060EC1F2A9}" dt="2020-06-16T12:35:47.753" v="434"/>
          <pc:sldLayoutMkLst>
            <pc:docMk/>
            <pc:sldMasterMk cId="690203524" sldId="2147483648"/>
            <pc:sldLayoutMk cId="154375663" sldId="2147483659"/>
          </pc:sldLayoutMkLst>
        </pc:sldLayoutChg>
        <pc:sldLayoutChg chg="del">
          <pc:chgData name="M Firth" userId="S::gw09firthmarlyn@glow.sch.uk::5fbce342-adcd-48d5-973b-08d195072fad" providerId="AD" clId="Web-{738E48C0-D6A8-865B-0332-71060EC1F2A9}" dt="2020-06-16T12:35:47.753" v="434"/>
          <pc:sldLayoutMkLst>
            <pc:docMk/>
            <pc:sldMasterMk cId="690203524" sldId="2147483648"/>
            <pc:sldLayoutMk cId="730526768" sldId="2147483660"/>
          </pc:sldLayoutMkLst>
        </pc:sldLayoutChg>
      </pc:sldMasterChg>
      <pc:sldMasterChg chg="add del addSldLayout delSldLayout modSldLayout">
        <pc:chgData name="M Firth" userId="S::gw09firthmarlyn@glow.sch.uk::5fbce342-adcd-48d5-973b-08d195072fad" providerId="AD" clId="Web-{738E48C0-D6A8-865B-0332-71060EC1F2A9}" dt="2020-06-16T12:36:06.503" v="435"/>
        <pc:sldMasterMkLst>
          <pc:docMk/>
          <pc:sldMasterMk cId="969639526" sldId="2147483661"/>
        </pc:sldMasterMkLst>
        <pc:sldLayoutChg chg="add del mod replId">
          <pc:chgData name="M Firth" userId="S::gw09firthmarlyn@glow.sch.uk::5fbce342-adcd-48d5-973b-08d195072fad" providerId="AD" clId="Web-{738E48C0-D6A8-865B-0332-71060EC1F2A9}" dt="2020-06-16T12:36:06.503" v="435"/>
          <pc:sldLayoutMkLst>
            <pc:docMk/>
            <pc:sldMasterMk cId="969639526" sldId="2147483661"/>
            <pc:sldLayoutMk cId="2735642003" sldId="2147483662"/>
          </pc:sldLayoutMkLst>
        </pc:sldLayoutChg>
        <pc:sldLayoutChg chg="add del mod replId">
          <pc:chgData name="M Firth" userId="S::gw09firthmarlyn@glow.sch.uk::5fbce342-adcd-48d5-973b-08d195072fad" providerId="AD" clId="Web-{738E48C0-D6A8-865B-0332-71060EC1F2A9}" dt="2020-06-16T12:36:06.503" v="435"/>
          <pc:sldLayoutMkLst>
            <pc:docMk/>
            <pc:sldMasterMk cId="969639526" sldId="2147483661"/>
            <pc:sldLayoutMk cId="1391289096" sldId="2147483663"/>
          </pc:sldLayoutMkLst>
        </pc:sldLayoutChg>
        <pc:sldLayoutChg chg="add del mod replId">
          <pc:chgData name="M Firth" userId="S::gw09firthmarlyn@glow.sch.uk::5fbce342-adcd-48d5-973b-08d195072fad" providerId="AD" clId="Web-{738E48C0-D6A8-865B-0332-71060EC1F2A9}" dt="2020-06-16T12:36:06.503" v="435"/>
          <pc:sldLayoutMkLst>
            <pc:docMk/>
            <pc:sldMasterMk cId="969639526" sldId="2147483661"/>
            <pc:sldLayoutMk cId="964043651" sldId="2147483664"/>
          </pc:sldLayoutMkLst>
        </pc:sldLayoutChg>
        <pc:sldLayoutChg chg="add del mod replId">
          <pc:chgData name="M Firth" userId="S::gw09firthmarlyn@glow.sch.uk::5fbce342-adcd-48d5-973b-08d195072fad" providerId="AD" clId="Web-{738E48C0-D6A8-865B-0332-71060EC1F2A9}" dt="2020-06-16T12:36:06.503" v="435"/>
          <pc:sldLayoutMkLst>
            <pc:docMk/>
            <pc:sldMasterMk cId="969639526" sldId="2147483661"/>
            <pc:sldLayoutMk cId="1333835979" sldId="2147483665"/>
          </pc:sldLayoutMkLst>
        </pc:sldLayoutChg>
        <pc:sldLayoutChg chg="add del mod replId">
          <pc:chgData name="M Firth" userId="S::gw09firthmarlyn@glow.sch.uk::5fbce342-adcd-48d5-973b-08d195072fad" providerId="AD" clId="Web-{738E48C0-D6A8-865B-0332-71060EC1F2A9}" dt="2020-06-16T12:36:06.503" v="435"/>
          <pc:sldLayoutMkLst>
            <pc:docMk/>
            <pc:sldMasterMk cId="969639526" sldId="2147483661"/>
            <pc:sldLayoutMk cId="4132728173" sldId="2147483666"/>
          </pc:sldLayoutMkLst>
        </pc:sldLayoutChg>
        <pc:sldLayoutChg chg="add del mod replId">
          <pc:chgData name="M Firth" userId="S::gw09firthmarlyn@glow.sch.uk::5fbce342-adcd-48d5-973b-08d195072fad" providerId="AD" clId="Web-{738E48C0-D6A8-865B-0332-71060EC1F2A9}" dt="2020-06-16T12:36:06.503" v="435"/>
          <pc:sldLayoutMkLst>
            <pc:docMk/>
            <pc:sldMasterMk cId="969639526" sldId="2147483661"/>
            <pc:sldLayoutMk cId="3543873009" sldId="2147483667"/>
          </pc:sldLayoutMkLst>
        </pc:sldLayoutChg>
        <pc:sldLayoutChg chg="add del mod replId">
          <pc:chgData name="M Firth" userId="S::gw09firthmarlyn@glow.sch.uk::5fbce342-adcd-48d5-973b-08d195072fad" providerId="AD" clId="Web-{738E48C0-D6A8-865B-0332-71060EC1F2A9}" dt="2020-06-16T12:36:06.503" v="435"/>
          <pc:sldLayoutMkLst>
            <pc:docMk/>
            <pc:sldMasterMk cId="969639526" sldId="2147483661"/>
            <pc:sldLayoutMk cId="421414161" sldId="2147483668"/>
          </pc:sldLayoutMkLst>
        </pc:sldLayoutChg>
        <pc:sldLayoutChg chg="add del mod replId">
          <pc:chgData name="M Firth" userId="S::gw09firthmarlyn@glow.sch.uk::5fbce342-adcd-48d5-973b-08d195072fad" providerId="AD" clId="Web-{738E48C0-D6A8-865B-0332-71060EC1F2A9}" dt="2020-06-16T12:36:06.503" v="435"/>
          <pc:sldLayoutMkLst>
            <pc:docMk/>
            <pc:sldMasterMk cId="969639526" sldId="2147483661"/>
            <pc:sldLayoutMk cId="1042392720" sldId="2147483669"/>
          </pc:sldLayoutMkLst>
        </pc:sldLayoutChg>
        <pc:sldLayoutChg chg="add del mod replId">
          <pc:chgData name="M Firth" userId="S::gw09firthmarlyn@glow.sch.uk::5fbce342-adcd-48d5-973b-08d195072fad" providerId="AD" clId="Web-{738E48C0-D6A8-865B-0332-71060EC1F2A9}" dt="2020-06-16T12:36:06.503" v="435"/>
          <pc:sldLayoutMkLst>
            <pc:docMk/>
            <pc:sldMasterMk cId="969639526" sldId="2147483661"/>
            <pc:sldLayoutMk cId="2892548017" sldId="2147483670"/>
          </pc:sldLayoutMkLst>
        </pc:sldLayoutChg>
        <pc:sldLayoutChg chg="add del mod replId">
          <pc:chgData name="M Firth" userId="S::gw09firthmarlyn@glow.sch.uk::5fbce342-adcd-48d5-973b-08d195072fad" providerId="AD" clId="Web-{738E48C0-D6A8-865B-0332-71060EC1F2A9}" dt="2020-06-16T12:36:06.503" v="435"/>
          <pc:sldLayoutMkLst>
            <pc:docMk/>
            <pc:sldMasterMk cId="969639526" sldId="2147483661"/>
            <pc:sldLayoutMk cId="2199803532" sldId="2147483671"/>
          </pc:sldLayoutMkLst>
        </pc:sldLayoutChg>
        <pc:sldLayoutChg chg="add del mod replId">
          <pc:chgData name="M Firth" userId="S::gw09firthmarlyn@glow.sch.uk::5fbce342-adcd-48d5-973b-08d195072fad" providerId="AD" clId="Web-{738E48C0-D6A8-865B-0332-71060EC1F2A9}" dt="2020-06-16T12:36:06.503" v="435"/>
          <pc:sldLayoutMkLst>
            <pc:docMk/>
            <pc:sldMasterMk cId="969639526" sldId="2147483661"/>
            <pc:sldLayoutMk cId="4230046317" sldId="2147483672"/>
          </pc:sldLayoutMkLst>
        </pc:sldLayoutChg>
        <pc:sldLayoutChg chg="add del mod replId">
          <pc:chgData name="M Firth" userId="S::gw09firthmarlyn@glow.sch.uk::5fbce342-adcd-48d5-973b-08d195072fad" providerId="AD" clId="Web-{738E48C0-D6A8-865B-0332-71060EC1F2A9}" dt="2020-06-16T12:36:06.503" v="435"/>
          <pc:sldLayoutMkLst>
            <pc:docMk/>
            <pc:sldMasterMk cId="969639526" sldId="2147483661"/>
            <pc:sldLayoutMk cId="2703928799" sldId="2147483673"/>
          </pc:sldLayoutMkLst>
        </pc:sldLayoutChg>
      </pc:sldMasterChg>
      <pc:sldMasterChg chg="add addSldLayout modSldLayout">
        <pc:chgData name="M Firth" userId="S::gw09firthmarlyn@glow.sch.uk::5fbce342-adcd-48d5-973b-08d195072fad" providerId="AD" clId="Web-{738E48C0-D6A8-865B-0332-71060EC1F2A9}" dt="2020-06-16T12:36:06.503" v="435"/>
        <pc:sldMasterMkLst>
          <pc:docMk/>
          <pc:sldMasterMk cId="2500274522" sldId="2147483674"/>
        </pc:sldMasterMkLst>
        <pc:sldLayoutChg chg="add mod replId">
          <pc:chgData name="M Firth" userId="S::gw09firthmarlyn@glow.sch.uk::5fbce342-adcd-48d5-973b-08d195072fad" providerId="AD" clId="Web-{738E48C0-D6A8-865B-0332-71060EC1F2A9}" dt="2020-06-16T12:36:06.503" v="435"/>
          <pc:sldLayoutMkLst>
            <pc:docMk/>
            <pc:sldMasterMk cId="2500274522" sldId="2147483674"/>
            <pc:sldLayoutMk cId="2732510422" sldId="2147483675"/>
          </pc:sldLayoutMkLst>
        </pc:sldLayoutChg>
        <pc:sldLayoutChg chg="add mod replId">
          <pc:chgData name="M Firth" userId="S::gw09firthmarlyn@glow.sch.uk::5fbce342-adcd-48d5-973b-08d195072fad" providerId="AD" clId="Web-{738E48C0-D6A8-865B-0332-71060EC1F2A9}" dt="2020-06-16T12:36:06.503" v="435"/>
          <pc:sldLayoutMkLst>
            <pc:docMk/>
            <pc:sldMasterMk cId="2500274522" sldId="2147483674"/>
            <pc:sldLayoutMk cId="1044928074" sldId="2147483676"/>
          </pc:sldLayoutMkLst>
        </pc:sldLayoutChg>
        <pc:sldLayoutChg chg="add mod replId">
          <pc:chgData name="M Firth" userId="S::gw09firthmarlyn@glow.sch.uk::5fbce342-adcd-48d5-973b-08d195072fad" providerId="AD" clId="Web-{738E48C0-D6A8-865B-0332-71060EC1F2A9}" dt="2020-06-16T12:36:06.503" v="435"/>
          <pc:sldLayoutMkLst>
            <pc:docMk/>
            <pc:sldMasterMk cId="2500274522" sldId="2147483674"/>
            <pc:sldLayoutMk cId="1221475443" sldId="2147483677"/>
          </pc:sldLayoutMkLst>
        </pc:sldLayoutChg>
        <pc:sldLayoutChg chg="add mod replId">
          <pc:chgData name="M Firth" userId="S::gw09firthmarlyn@glow.sch.uk::5fbce342-adcd-48d5-973b-08d195072fad" providerId="AD" clId="Web-{738E48C0-D6A8-865B-0332-71060EC1F2A9}" dt="2020-06-16T12:36:06.503" v="435"/>
          <pc:sldLayoutMkLst>
            <pc:docMk/>
            <pc:sldMasterMk cId="2500274522" sldId="2147483674"/>
            <pc:sldLayoutMk cId="1040244569" sldId="2147483678"/>
          </pc:sldLayoutMkLst>
        </pc:sldLayoutChg>
        <pc:sldLayoutChg chg="add mod replId">
          <pc:chgData name="M Firth" userId="S::gw09firthmarlyn@glow.sch.uk::5fbce342-adcd-48d5-973b-08d195072fad" providerId="AD" clId="Web-{738E48C0-D6A8-865B-0332-71060EC1F2A9}" dt="2020-06-16T12:36:06.503" v="435"/>
          <pc:sldLayoutMkLst>
            <pc:docMk/>
            <pc:sldMasterMk cId="2500274522" sldId="2147483674"/>
            <pc:sldLayoutMk cId="1853013496" sldId="2147483679"/>
          </pc:sldLayoutMkLst>
        </pc:sldLayoutChg>
        <pc:sldLayoutChg chg="add mod replId">
          <pc:chgData name="M Firth" userId="S::gw09firthmarlyn@glow.sch.uk::5fbce342-adcd-48d5-973b-08d195072fad" providerId="AD" clId="Web-{738E48C0-D6A8-865B-0332-71060EC1F2A9}" dt="2020-06-16T12:36:06.503" v="435"/>
          <pc:sldLayoutMkLst>
            <pc:docMk/>
            <pc:sldMasterMk cId="2500274522" sldId="2147483674"/>
            <pc:sldLayoutMk cId="1411417594" sldId="2147483680"/>
          </pc:sldLayoutMkLst>
        </pc:sldLayoutChg>
        <pc:sldLayoutChg chg="add mod replId">
          <pc:chgData name="M Firth" userId="S::gw09firthmarlyn@glow.sch.uk::5fbce342-adcd-48d5-973b-08d195072fad" providerId="AD" clId="Web-{738E48C0-D6A8-865B-0332-71060EC1F2A9}" dt="2020-06-16T12:36:06.503" v="435"/>
          <pc:sldLayoutMkLst>
            <pc:docMk/>
            <pc:sldMasterMk cId="2500274522" sldId="2147483674"/>
            <pc:sldLayoutMk cId="497286553" sldId="2147483681"/>
          </pc:sldLayoutMkLst>
        </pc:sldLayoutChg>
        <pc:sldLayoutChg chg="add mod replId">
          <pc:chgData name="M Firth" userId="S::gw09firthmarlyn@glow.sch.uk::5fbce342-adcd-48d5-973b-08d195072fad" providerId="AD" clId="Web-{738E48C0-D6A8-865B-0332-71060EC1F2A9}" dt="2020-06-16T12:36:06.503" v="435"/>
          <pc:sldLayoutMkLst>
            <pc:docMk/>
            <pc:sldMasterMk cId="2500274522" sldId="2147483674"/>
            <pc:sldLayoutMk cId="3042153414" sldId="2147483682"/>
          </pc:sldLayoutMkLst>
        </pc:sldLayoutChg>
        <pc:sldLayoutChg chg="add mod replId">
          <pc:chgData name="M Firth" userId="S::gw09firthmarlyn@glow.sch.uk::5fbce342-adcd-48d5-973b-08d195072fad" providerId="AD" clId="Web-{738E48C0-D6A8-865B-0332-71060EC1F2A9}" dt="2020-06-16T12:36:06.503" v="435"/>
          <pc:sldLayoutMkLst>
            <pc:docMk/>
            <pc:sldMasterMk cId="2500274522" sldId="2147483674"/>
            <pc:sldLayoutMk cId="2042782932" sldId="2147483683"/>
          </pc:sldLayoutMkLst>
        </pc:sldLayoutChg>
        <pc:sldLayoutChg chg="add mod replId">
          <pc:chgData name="M Firth" userId="S::gw09firthmarlyn@glow.sch.uk::5fbce342-adcd-48d5-973b-08d195072fad" providerId="AD" clId="Web-{738E48C0-D6A8-865B-0332-71060EC1F2A9}" dt="2020-06-16T12:36:06.503" v="435"/>
          <pc:sldLayoutMkLst>
            <pc:docMk/>
            <pc:sldMasterMk cId="2500274522" sldId="2147483674"/>
            <pc:sldLayoutMk cId="1199057532" sldId="2147483684"/>
          </pc:sldLayoutMkLst>
        </pc:sldLayoutChg>
        <pc:sldLayoutChg chg="add mod replId">
          <pc:chgData name="M Firth" userId="S::gw09firthmarlyn@glow.sch.uk::5fbce342-adcd-48d5-973b-08d195072fad" providerId="AD" clId="Web-{738E48C0-D6A8-865B-0332-71060EC1F2A9}" dt="2020-06-16T12:36:06.503" v="435"/>
          <pc:sldLayoutMkLst>
            <pc:docMk/>
            <pc:sldMasterMk cId="2500274522" sldId="2147483674"/>
            <pc:sldLayoutMk cId="1489198015" sldId="2147483685"/>
          </pc:sldLayoutMkLst>
        </pc:sldLayoutChg>
        <pc:sldLayoutChg chg="add mod replId">
          <pc:chgData name="M Firth" userId="S::gw09firthmarlyn@glow.sch.uk::5fbce342-adcd-48d5-973b-08d195072fad" providerId="AD" clId="Web-{738E48C0-D6A8-865B-0332-71060EC1F2A9}" dt="2020-06-16T12:36:06.503" v="435"/>
          <pc:sldLayoutMkLst>
            <pc:docMk/>
            <pc:sldMasterMk cId="2500274522" sldId="2147483674"/>
            <pc:sldLayoutMk cId="529843180" sldId="2147483686"/>
          </pc:sldLayoutMkLst>
        </pc:sldLayoutChg>
      </pc:sldMasterChg>
    </pc:docChg>
  </pc:docChgLst>
  <pc:docChgLst>
    <pc:chgData name="M Firth" userId="S::gw09firthmarlyn@glow.sch.uk::5fbce342-adcd-48d5-973b-08d195072fad" providerId="AD" clId="Web-{F6FE4EBC-76F4-485C-908F-11CB8C2BDDD1}"/>
    <pc:docChg chg="addSld modSld">
      <pc:chgData name="M Firth" userId="S::gw09firthmarlyn@glow.sch.uk::5fbce342-adcd-48d5-973b-08d195072fad" providerId="AD" clId="Web-{F6FE4EBC-76F4-485C-908F-11CB8C2BDDD1}" dt="2020-06-16T12:51:31.544" v="787" actId="20577"/>
      <pc:docMkLst>
        <pc:docMk/>
      </pc:docMkLst>
      <pc:sldChg chg="modSp">
        <pc:chgData name="M Firth" userId="S::gw09firthmarlyn@glow.sch.uk::5fbce342-adcd-48d5-973b-08d195072fad" providerId="AD" clId="Web-{F6FE4EBC-76F4-485C-908F-11CB8C2BDDD1}" dt="2020-06-16T12:40:01.752" v="67" actId="20577"/>
        <pc:sldMkLst>
          <pc:docMk/>
          <pc:sldMk cId="618324095" sldId="258"/>
        </pc:sldMkLst>
        <pc:spChg chg="mod">
          <ac:chgData name="M Firth" userId="S::gw09firthmarlyn@glow.sch.uk::5fbce342-adcd-48d5-973b-08d195072fad" providerId="AD" clId="Web-{F6FE4EBC-76F4-485C-908F-11CB8C2BDDD1}" dt="2020-06-16T12:39:47.329" v="57" actId="20577"/>
          <ac:spMkLst>
            <pc:docMk/>
            <pc:sldMk cId="618324095" sldId="258"/>
            <ac:spMk id="2" creationId="{00000000-0000-0000-0000-000000000000}"/>
          </ac:spMkLst>
        </pc:spChg>
        <pc:spChg chg="mod">
          <ac:chgData name="M Firth" userId="S::gw09firthmarlyn@glow.sch.uk::5fbce342-adcd-48d5-973b-08d195072fad" providerId="AD" clId="Web-{F6FE4EBC-76F4-485C-908F-11CB8C2BDDD1}" dt="2020-06-16T12:40:01.752" v="67" actId="20577"/>
          <ac:spMkLst>
            <pc:docMk/>
            <pc:sldMk cId="618324095" sldId="258"/>
            <ac:spMk id="3" creationId="{00000000-0000-0000-0000-000000000000}"/>
          </ac:spMkLst>
        </pc:spChg>
      </pc:sldChg>
      <pc:sldChg chg="modSp">
        <pc:chgData name="M Firth" userId="S::gw09firthmarlyn@glow.sch.uk::5fbce342-adcd-48d5-973b-08d195072fad" providerId="AD" clId="Web-{F6FE4EBC-76F4-485C-908F-11CB8C2BDDD1}" dt="2020-06-16T12:40:48.596" v="76" actId="20577"/>
        <pc:sldMkLst>
          <pc:docMk/>
          <pc:sldMk cId="490868468" sldId="259"/>
        </pc:sldMkLst>
        <pc:spChg chg="mod">
          <ac:chgData name="M Firth" userId="S::gw09firthmarlyn@glow.sch.uk::5fbce342-adcd-48d5-973b-08d195072fad" providerId="AD" clId="Web-{F6FE4EBC-76F4-485C-908F-11CB8C2BDDD1}" dt="2020-06-16T12:40:48.596" v="76" actId="20577"/>
          <ac:spMkLst>
            <pc:docMk/>
            <pc:sldMk cId="490868468" sldId="259"/>
            <ac:spMk id="3" creationId="{00000000-0000-0000-0000-000000000000}"/>
          </ac:spMkLst>
        </pc:spChg>
      </pc:sldChg>
      <pc:sldChg chg="modSp">
        <pc:chgData name="M Firth" userId="S::gw09firthmarlyn@glow.sch.uk::5fbce342-adcd-48d5-973b-08d195072fad" providerId="AD" clId="Web-{F6FE4EBC-76F4-485C-908F-11CB8C2BDDD1}" dt="2020-06-16T12:37:31.405" v="0" actId="1076"/>
        <pc:sldMkLst>
          <pc:docMk/>
          <pc:sldMk cId="1871575949" sldId="264"/>
        </pc:sldMkLst>
        <pc:picChg chg="mod">
          <ac:chgData name="M Firth" userId="S::gw09firthmarlyn@glow.sch.uk::5fbce342-adcd-48d5-973b-08d195072fad" providerId="AD" clId="Web-{F6FE4EBC-76F4-485C-908F-11CB8C2BDDD1}" dt="2020-06-16T12:37:31.405" v="0" actId="1076"/>
          <ac:picMkLst>
            <pc:docMk/>
            <pc:sldMk cId="1871575949" sldId="264"/>
            <ac:picMk id="4" creationId="{00000000-0000-0000-0000-000000000000}"/>
          </ac:picMkLst>
        </pc:picChg>
      </pc:sldChg>
      <pc:sldChg chg="modSp">
        <pc:chgData name="M Firth" userId="S::gw09firthmarlyn@glow.sch.uk::5fbce342-adcd-48d5-973b-08d195072fad" providerId="AD" clId="Web-{F6FE4EBC-76F4-485C-908F-11CB8C2BDDD1}" dt="2020-06-16T12:38:15.922" v="6" actId="20577"/>
        <pc:sldMkLst>
          <pc:docMk/>
          <pc:sldMk cId="3820093216" sldId="283"/>
        </pc:sldMkLst>
        <pc:spChg chg="mod">
          <ac:chgData name="M Firth" userId="S::gw09firthmarlyn@glow.sch.uk::5fbce342-adcd-48d5-973b-08d195072fad" providerId="AD" clId="Web-{F6FE4EBC-76F4-485C-908F-11CB8C2BDDD1}" dt="2020-06-16T12:38:15.922" v="6" actId="20577"/>
          <ac:spMkLst>
            <pc:docMk/>
            <pc:sldMk cId="3820093216" sldId="283"/>
            <ac:spMk id="3" creationId="{00000000-0000-0000-0000-000000000000}"/>
          </ac:spMkLst>
        </pc:spChg>
      </pc:sldChg>
      <pc:sldChg chg="modSp">
        <pc:chgData name="M Firth" userId="S::gw09firthmarlyn@glow.sch.uk::5fbce342-adcd-48d5-973b-08d195072fad" providerId="AD" clId="Web-{F6FE4EBC-76F4-485C-908F-11CB8C2BDDD1}" dt="2020-06-16T12:41:26.378" v="80" actId="1076"/>
        <pc:sldMkLst>
          <pc:docMk/>
          <pc:sldMk cId="2865787624" sldId="287"/>
        </pc:sldMkLst>
        <pc:picChg chg="mod">
          <ac:chgData name="M Firth" userId="S::gw09firthmarlyn@glow.sch.uk::5fbce342-adcd-48d5-973b-08d195072fad" providerId="AD" clId="Web-{F6FE4EBC-76F4-485C-908F-11CB8C2BDDD1}" dt="2020-06-16T12:41:26.378" v="80" actId="1076"/>
          <ac:picMkLst>
            <pc:docMk/>
            <pc:sldMk cId="2865787624" sldId="287"/>
            <ac:picMk id="4" creationId="{00000000-0000-0000-0000-000000000000}"/>
          </ac:picMkLst>
        </pc:picChg>
      </pc:sldChg>
      <pc:sldChg chg="modSp">
        <pc:chgData name="M Firth" userId="S::gw09firthmarlyn@glow.sch.uk::5fbce342-adcd-48d5-973b-08d195072fad" providerId="AD" clId="Web-{F6FE4EBC-76F4-485C-908F-11CB8C2BDDD1}" dt="2020-06-16T12:38:07.312" v="1" actId="20577"/>
        <pc:sldMkLst>
          <pc:docMk/>
          <pc:sldMk cId="3744774955" sldId="302"/>
        </pc:sldMkLst>
        <pc:spChg chg="mod">
          <ac:chgData name="M Firth" userId="S::gw09firthmarlyn@glow.sch.uk::5fbce342-adcd-48d5-973b-08d195072fad" providerId="AD" clId="Web-{F6FE4EBC-76F4-485C-908F-11CB8C2BDDD1}" dt="2020-06-16T12:38:07.312" v="1" actId="20577"/>
          <ac:spMkLst>
            <pc:docMk/>
            <pc:sldMk cId="3744774955" sldId="302"/>
            <ac:spMk id="9" creationId="{00000000-0000-0000-0000-000000000000}"/>
          </ac:spMkLst>
        </pc:spChg>
      </pc:sldChg>
      <pc:sldChg chg="modSp">
        <pc:chgData name="M Firth" userId="S::gw09firthmarlyn@glow.sch.uk::5fbce342-adcd-48d5-973b-08d195072fad" providerId="AD" clId="Web-{F6FE4EBC-76F4-485C-908F-11CB8C2BDDD1}" dt="2020-06-16T12:41:49.941" v="82" actId="1076"/>
        <pc:sldMkLst>
          <pc:docMk/>
          <pc:sldMk cId="252018239" sldId="304"/>
        </pc:sldMkLst>
        <pc:picChg chg="mod">
          <ac:chgData name="M Firth" userId="S::gw09firthmarlyn@glow.sch.uk::5fbce342-adcd-48d5-973b-08d195072fad" providerId="AD" clId="Web-{F6FE4EBC-76F4-485C-908F-11CB8C2BDDD1}" dt="2020-06-16T12:41:49.941" v="82" actId="1076"/>
          <ac:picMkLst>
            <pc:docMk/>
            <pc:sldMk cId="252018239" sldId="304"/>
            <ac:picMk id="9" creationId="{00000000-0000-0000-0000-000000000000}"/>
          </ac:picMkLst>
        </pc:picChg>
      </pc:sldChg>
      <pc:sldChg chg="modSp">
        <pc:chgData name="M Firth" userId="S::gw09firthmarlyn@glow.sch.uk::5fbce342-adcd-48d5-973b-08d195072fad" providerId="AD" clId="Web-{F6FE4EBC-76F4-485C-908F-11CB8C2BDDD1}" dt="2020-06-16T12:41:42.347" v="81" actId="1076"/>
        <pc:sldMkLst>
          <pc:docMk/>
          <pc:sldMk cId="1341473790" sldId="305"/>
        </pc:sldMkLst>
        <pc:picChg chg="mod">
          <ac:chgData name="M Firth" userId="S::gw09firthmarlyn@glow.sch.uk::5fbce342-adcd-48d5-973b-08d195072fad" providerId="AD" clId="Web-{F6FE4EBC-76F4-485C-908F-11CB8C2BDDD1}" dt="2020-06-16T12:41:42.347" v="81" actId="1076"/>
          <ac:picMkLst>
            <pc:docMk/>
            <pc:sldMk cId="1341473790" sldId="305"/>
            <ac:picMk id="1026" creationId="{00000000-0000-0000-0000-000000000000}"/>
          </ac:picMkLst>
        </pc:picChg>
      </pc:sldChg>
      <pc:sldChg chg="modSp">
        <pc:chgData name="M Firth" userId="S::gw09firthmarlyn@glow.sch.uk::5fbce342-adcd-48d5-973b-08d195072fad" providerId="AD" clId="Web-{F6FE4EBC-76F4-485C-908F-11CB8C2BDDD1}" dt="2020-06-16T12:39:19.829" v="48" actId="20577"/>
        <pc:sldMkLst>
          <pc:docMk/>
          <pc:sldMk cId="1668434282" sldId="312"/>
        </pc:sldMkLst>
        <pc:spChg chg="mod">
          <ac:chgData name="M Firth" userId="S::gw09firthmarlyn@glow.sch.uk::5fbce342-adcd-48d5-973b-08d195072fad" providerId="AD" clId="Web-{F6FE4EBC-76F4-485C-908F-11CB8C2BDDD1}" dt="2020-06-16T12:38:58.704" v="32" actId="20577"/>
          <ac:spMkLst>
            <pc:docMk/>
            <pc:sldMk cId="1668434282" sldId="312"/>
            <ac:spMk id="2" creationId="{00000000-0000-0000-0000-000000000000}"/>
          </ac:spMkLst>
        </pc:spChg>
        <pc:spChg chg="mod">
          <ac:chgData name="M Firth" userId="S::gw09firthmarlyn@glow.sch.uk::5fbce342-adcd-48d5-973b-08d195072fad" providerId="AD" clId="Web-{F6FE4EBC-76F4-485C-908F-11CB8C2BDDD1}" dt="2020-06-16T12:39:19.829" v="48" actId="20577"/>
          <ac:spMkLst>
            <pc:docMk/>
            <pc:sldMk cId="1668434282" sldId="312"/>
            <ac:spMk id="3" creationId="{00000000-0000-0000-0000-000000000000}"/>
          </ac:spMkLst>
        </pc:spChg>
      </pc:sldChg>
      <pc:sldChg chg="modSp">
        <pc:chgData name="M Firth" userId="S::gw09firthmarlyn@glow.sch.uk::5fbce342-adcd-48d5-973b-08d195072fad" providerId="AD" clId="Web-{F6FE4EBC-76F4-485C-908F-11CB8C2BDDD1}" dt="2020-06-16T12:39:35.298" v="52" actId="20577"/>
        <pc:sldMkLst>
          <pc:docMk/>
          <pc:sldMk cId="3894414108" sldId="314"/>
        </pc:sldMkLst>
        <pc:spChg chg="mod">
          <ac:chgData name="M Firth" userId="S::gw09firthmarlyn@glow.sch.uk::5fbce342-adcd-48d5-973b-08d195072fad" providerId="AD" clId="Web-{F6FE4EBC-76F4-485C-908F-11CB8C2BDDD1}" dt="2020-06-16T12:39:35.298" v="52" actId="20577"/>
          <ac:spMkLst>
            <pc:docMk/>
            <pc:sldMk cId="3894414108" sldId="314"/>
            <ac:spMk id="3" creationId="{00000000-0000-0000-0000-000000000000}"/>
          </ac:spMkLst>
        </pc:spChg>
      </pc:sldChg>
      <pc:sldChg chg="modSp">
        <pc:chgData name="M Firth" userId="S::gw09firthmarlyn@glow.sch.uk::5fbce342-adcd-48d5-973b-08d195072fad" providerId="AD" clId="Web-{F6FE4EBC-76F4-485C-908F-11CB8C2BDDD1}" dt="2020-06-16T12:41:00.534" v="77" actId="1076"/>
        <pc:sldMkLst>
          <pc:docMk/>
          <pc:sldMk cId="3052579411" sldId="316"/>
        </pc:sldMkLst>
        <pc:picChg chg="mod">
          <ac:chgData name="M Firth" userId="S::gw09firthmarlyn@glow.sch.uk::5fbce342-adcd-48d5-973b-08d195072fad" providerId="AD" clId="Web-{F6FE4EBC-76F4-485C-908F-11CB8C2BDDD1}" dt="2020-06-16T12:41:00.534" v="77" actId="1076"/>
          <ac:picMkLst>
            <pc:docMk/>
            <pc:sldMk cId="3052579411" sldId="316"/>
            <ac:picMk id="4" creationId="{00000000-0000-0000-0000-000000000000}"/>
          </ac:picMkLst>
        </pc:picChg>
      </pc:sldChg>
      <pc:sldChg chg="delSp modSp new">
        <pc:chgData name="M Firth" userId="S::gw09firthmarlyn@glow.sch.uk::5fbce342-adcd-48d5-973b-08d195072fad" providerId="AD" clId="Web-{F6FE4EBC-76F4-485C-908F-11CB8C2BDDD1}" dt="2020-06-16T12:51:29.950" v="785" actId="20577"/>
        <pc:sldMkLst>
          <pc:docMk/>
          <pc:sldMk cId="2563210829" sldId="318"/>
        </pc:sldMkLst>
        <pc:spChg chg="del mod">
          <ac:chgData name="M Firth" userId="S::gw09firthmarlyn@glow.sch.uk::5fbce342-adcd-48d5-973b-08d195072fad" providerId="AD" clId="Web-{F6FE4EBC-76F4-485C-908F-11CB8C2BDDD1}" dt="2020-06-16T12:44:58.022" v="224"/>
          <ac:spMkLst>
            <pc:docMk/>
            <pc:sldMk cId="2563210829" sldId="318"/>
            <ac:spMk id="2" creationId="{9017BBA3-1470-44B5-A3C3-9F8B45D47723}"/>
          </ac:spMkLst>
        </pc:spChg>
        <pc:spChg chg="mod">
          <ac:chgData name="M Firth" userId="S::gw09firthmarlyn@glow.sch.uk::5fbce342-adcd-48d5-973b-08d195072fad" providerId="AD" clId="Web-{F6FE4EBC-76F4-485C-908F-11CB8C2BDDD1}" dt="2020-06-16T12:51:17.497" v="780" actId="20577"/>
          <ac:spMkLst>
            <pc:docMk/>
            <pc:sldMk cId="2563210829" sldId="318"/>
            <ac:spMk id="3" creationId="{120D1851-50B5-40AF-B4D9-70D5AB8741E1}"/>
          </ac:spMkLst>
        </pc:spChg>
        <pc:spChg chg="mod">
          <ac:chgData name="M Firth" userId="S::gw09firthmarlyn@glow.sch.uk::5fbce342-adcd-48d5-973b-08d195072fad" providerId="AD" clId="Web-{F6FE4EBC-76F4-485C-908F-11CB8C2BDDD1}" dt="2020-06-16T12:51:29.950" v="785" actId="20577"/>
          <ac:spMkLst>
            <pc:docMk/>
            <pc:sldMk cId="2563210829" sldId="318"/>
            <ac:spMk id="4" creationId="{2595A208-F45C-4BFC-974B-DCE5FDD5EC55}"/>
          </ac:spMkLst>
        </pc:spChg>
      </pc:sldChg>
    </pc:docChg>
  </pc:docChgLst>
  <pc:docChgLst>
    <pc:chgData name="M Firth" userId="S::gw09firthmarlyn@glow.sch.uk::5fbce342-adcd-48d5-973b-08d195072fad" providerId="AD" clId="Web-{27192F1A-3D30-477D-B8A7-78AABDB4CC7C}"/>
    <pc:docChg chg="modSld">
      <pc:chgData name="M Firth" userId="S::gw09firthmarlyn@glow.sch.uk::5fbce342-adcd-48d5-973b-08d195072fad" providerId="AD" clId="Web-{27192F1A-3D30-477D-B8A7-78AABDB4CC7C}" dt="2020-06-16T12:55:03.855" v="70" actId="1076"/>
      <pc:docMkLst>
        <pc:docMk/>
      </pc:docMkLst>
      <pc:sldChg chg="modSp">
        <pc:chgData name="M Firth" userId="S::gw09firthmarlyn@glow.sch.uk::5fbce342-adcd-48d5-973b-08d195072fad" providerId="AD" clId="Web-{27192F1A-3D30-477D-B8A7-78AABDB4CC7C}" dt="2020-06-16T12:53:53.463" v="36" actId="20577"/>
        <pc:sldMkLst>
          <pc:docMk/>
          <pc:sldMk cId="3522442238" sldId="257"/>
        </pc:sldMkLst>
        <pc:spChg chg="mod">
          <ac:chgData name="M Firth" userId="S::gw09firthmarlyn@glow.sch.uk::5fbce342-adcd-48d5-973b-08d195072fad" providerId="AD" clId="Web-{27192F1A-3D30-477D-B8A7-78AABDB4CC7C}" dt="2020-06-16T12:53:53.463" v="36" actId="20577"/>
          <ac:spMkLst>
            <pc:docMk/>
            <pc:sldMk cId="3522442238" sldId="257"/>
            <ac:spMk id="2" creationId="{00000000-0000-0000-0000-000000000000}"/>
          </ac:spMkLst>
        </pc:spChg>
      </pc:sldChg>
      <pc:sldChg chg="modSp">
        <pc:chgData name="M Firth" userId="S::gw09firthmarlyn@glow.sch.uk::5fbce342-adcd-48d5-973b-08d195072fad" providerId="AD" clId="Web-{27192F1A-3D30-477D-B8A7-78AABDB4CC7C}" dt="2020-06-16T12:53:57.776" v="39" actId="20577"/>
        <pc:sldMkLst>
          <pc:docMk/>
          <pc:sldMk cId="618324095" sldId="258"/>
        </pc:sldMkLst>
        <pc:spChg chg="mod">
          <ac:chgData name="M Firth" userId="S::gw09firthmarlyn@glow.sch.uk::5fbce342-adcd-48d5-973b-08d195072fad" providerId="AD" clId="Web-{27192F1A-3D30-477D-B8A7-78AABDB4CC7C}" dt="2020-06-16T12:53:57.776" v="39" actId="20577"/>
          <ac:spMkLst>
            <pc:docMk/>
            <pc:sldMk cId="618324095" sldId="258"/>
            <ac:spMk id="2" creationId="{00000000-0000-0000-0000-000000000000}"/>
          </ac:spMkLst>
        </pc:spChg>
      </pc:sldChg>
      <pc:sldChg chg="modSp">
        <pc:chgData name="M Firth" userId="S::gw09firthmarlyn@glow.sch.uk::5fbce342-adcd-48d5-973b-08d195072fad" providerId="AD" clId="Web-{27192F1A-3D30-477D-B8A7-78AABDB4CC7C}" dt="2020-06-16T12:54:02.510" v="42" actId="20577"/>
        <pc:sldMkLst>
          <pc:docMk/>
          <pc:sldMk cId="490868468" sldId="259"/>
        </pc:sldMkLst>
        <pc:spChg chg="mod">
          <ac:chgData name="M Firth" userId="S::gw09firthmarlyn@glow.sch.uk::5fbce342-adcd-48d5-973b-08d195072fad" providerId="AD" clId="Web-{27192F1A-3D30-477D-B8A7-78AABDB4CC7C}" dt="2020-06-16T12:54:02.510" v="42" actId="20577"/>
          <ac:spMkLst>
            <pc:docMk/>
            <pc:sldMk cId="490868468" sldId="259"/>
            <ac:spMk id="2" creationId="{00000000-0000-0000-0000-000000000000}"/>
          </ac:spMkLst>
        </pc:spChg>
      </pc:sldChg>
      <pc:sldChg chg="modSp">
        <pc:chgData name="M Firth" userId="S::gw09firthmarlyn@glow.sch.uk::5fbce342-adcd-48d5-973b-08d195072fad" providerId="AD" clId="Web-{27192F1A-3D30-477D-B8A7-78AABDB4CC7C}" dt="2020-06-16T12:52:24.697" v="4" actId="20577"/>
        <pc:sldMkLst>
          <pc:docMk/>
          <pc:sldMk cId="1871575949" sldId="264"/>
        </pc:sldMkLst>
        <pc:spChg chg="mod">
          <ac:chgData name="M Firth" userId="S::gw09firthmarlyn@glow.sch.uk::5fbce342-adcd-48d5-973b-08d195072fad" providerId="AD" clId="Web-{27192F1A-3D30-477D-B8A7-78AABDB4CC7C}" dt="2020-06-16T12:52:24.697" v="4" actId="20577"/>
          <ac:spMkLst>
            <pc:docMk/>
            <pc:sldMk cId="1871575949" sldId="264"/>
            <ac:spMk id="3" creationId="{00000000-0000-0000-0000-000000000000}"/>
          </ac:spMkLst>
        </pc:spChg>
      </pc:sldChg>
      <pc:sldChg chg="modSp">
        <pc:chgData name="M Firth" userId="S::gw09firthmarlyn@glow.sch.uk::5fbce342-adcd-48d5-973b-08d195072fad" providerId="AD" clId="Web-{27192F1A-3D30-477D-B8A7-78AABDB4CC7C}" dt="2020-06-16T12:52:34.307" v="9" actId="20577"/>
        <pc:sldMkLst>
          <pc:docMk/>
          <pc:sldMk cId="2673797419" sldId="281"/>
        </pc:sldMkLst>
        <pc:spChg chg="mod">
          <ac:chgData name="M Firth" userId="S::gw09firthmarlyn@glow.sch.uk::5fbce342-adcd-48d5-973b-08d195072fad" providerId="AD" clId="Web-{27192F1A-3D30-477D-B8A7-78AABDB4CC7C}" dt="2020-06-16T12:52:34.307" v="9" actId="20577"/>
          <ac:spMkLst>
            <pc:docMk/>
            <pc:sldMk cId="2673797419" sldId="281"/>
            <ac:spMk id="2" creationId="{00000000-0000-0000-0000-000000000000}"/>
          </ac:spMkLst>
        </pc:spChg>
      </pc:sldChg>
      <pc:sldChg chg="modSp">
        <pc:chgData name="M Firth" userId="S::gw09firthmarlyn@glow.sch.uk::5fbce342-adcd-48d5-973b-08d195072fad" providerId="AD" clId="Web-{27192F1A-3D30-477D-B8A7-78AABDB4CC7C}" dt="2020-06-16T12:52:29.400" v="6" actId="20577"/>
        <pc:sldMkLst>
          <pc:docMk/>
          <pc:sldMk cId="2687847282" sldId="282"/>
        </pc:sldMkLst>
        <pc:spChg chg="mod">
          <ac:chgData name="M Firth" userId="S::gw09firthmarlyn@glow.sch.uk::5fbce342-adcd-48d5-973b-08d195072fad" providerId="AD" clId="Web-{27192F1A-3D30-477D-B8A7-78AABDB4CC7C}" dt="2020-06-16T12:52:29.400" v="6" actId="20577"/>
          <ac:spMkLst>
            <pc:docMk/>
            <pc:sldMk cId="2687847282" sldId="282"/>
            <ac:spMk id="7" creationId="{00000000-0000-0000-0000-000000000000}"/>
          </ac:spMkLst>
        </pc:spChg>
      </pc:sldChg>
      <pc:sldChg chg="modSp">
        <pc:chgData name="M Firth" userId="S::gw09firthmarlyn@glow.sch.uk::5fbce342-adcd-48d5-973b-08d195072fad" providerId="AD" clId="Web-{27192F1A-3D30-477D-B8A7-78AABDB4CC7C}" dt="2020-06-16T12:53:04.463" v="21" actId="20577"/>
        <pc:sldMkLst>
          <pc:docMk/>
          <pc:sldMk cId="3820093216" sldId="283"/>
        </pc:sldMkLst>
        <pc:spChg chg="mod">
          <ac:chgData name="M Firth" userId="S::gw09firthmarlyn@glow.sch.uk::5fbce342-adcd-48d5-973b-08d195072fad" providerId="AD" clId="Web-{27192F1A-3D30-477D-B8A7-78AABDB4CC7C}" dt="2020-06-16T12:53:04.463" v="21" actId="20577"/>
          <ac:spMkLst>
            <pc:docMk/>
            <pc:sldMk cId="3820093216" sldId="283"/>
            <ac:spMk id="3" creationId="{00000000-0000-0000-0000-000000000000}"/>
          </ac:spMkLst>
        </pc:spChg>
      </pc:sldChg>
      <pc:sldChg chg="modSp">
        <pc:chgData name="M Firth" userId="S::gw09firthmarlyn@glow.sch.uk::5fbce342-adcd-48d5-973b-08d195072fad" providerId="AD" clId="Web-{27192F1A-3D30-477D-B8A7-78AABDB4CC7C}" dt="2020-06-16T12:54:12.417" v="49" actId="20577"/>
        <pc:sldMkLst>
          <pc:docMk/>
          <pc:sldMk cId="4034370487" sldId="285"/>
        </pc:sldMkLst>
        <pc:spChg chg="mod">
          <ac:chgData name="M Firth" userId="S::gw09firthmarlyn@glow.sch.uk::5fbce342-adcd-48d5-973b-08d195072fad" providerId="AD" clId="Web-{27192F1A-3D30-477D-B8A7-78AABDB4CC7C}" dt="2020-06-16T12:54:12.417" v="49" actId="20577"/>
          <ac:spMkLst>
            <pc:docMk/>
            <pc:sldMk cId="4034370487" sldId="285"/>
            <ac:spMk id="7" creationId="{00000000-0000-0000-0000-000000000000}"/>
          </ac:spMkLst>
        </pc:spChg>
      </pc:sldChg>
      <pc:sldChg chg="modSp">
        <pc:chgData name="M Firth" userId="S::gw09firthmarlyn@glow.sch.uk::5fbce342-adcd-48d5-973b-08d195072fad" providerId="AD" clId="Web-{27192F1A-3D30-477D-B8A7-78AABDB4CC7C}" dt="2020-06-16T12:55:03.855" v="70" actId="1076"/>
        <pc:sldMkLst>
          <pc:docMk/>
          <pc:sldMk cId="2865787624" sldId="287"/>
        </pc:sldMkLst>
        <pc:spChg chg="mod">
          <ac:chgData name="M Firth" userId="S::gw09firthmarlyn@glow.sch.uk::5fbce342-adcd-48d5-973b-08d195072fad" providerId="AD" clId="Web-{27192F1A-3D30-477D-B8A7-78AABDB4CC7C}" dt="2020-06-16T12:54:33.167" v="63" actId="20577"/>
          <ac:spMkLst>
            <pc:docMk/>
            <pc:sldMk cId="2865787624" sldId="287"/>
            <ac:spMk id="2" creationId="{00000000-0000-0000-0000-000000000000}"/>
          </ac:spMkLst>
        </pc:spChg>
        <pc:spChg chg="mod">
          <ac:chgData name="M Firth" userId="S::gw09firthmarlyn@glow.sch.uk::5fbce342-adcd-48d5-973b-08d195072fad" providerId="AD" clId="Web-{27192F1A-3D30-477D-B8A7-78AABDB4CC7C}" dt="2020-06-16T12:54:46.136" v="66" actId="1076"/>
          <ac:spMkLst>
            <pc:docMk/>
            <pc:sldMk cId="2865787624" sldId="287"/>
            <ac:spMk id="3" creationId="{00000000-0000-0000-0000-000000000000}"/>
          </ac:spMkLst>
        </pc:spChg>
        <pc:picChg chg="mod">
          <ac:chgData name="M Firth" userId="S::gw09firthmarlyn@glow.sch.uk::5fbce342-adcd-48d5-973b-08d195072fad" providerId="AD" clId="Web-{27192F1A-3D30-477D-B8A7-78AABDB4CC7C}" dt="2020-06-16T12:55:03.855" v="70" actId="1076"/>
          <ac:picMkLst>
            <pc:docMk/>
            <pc:sldMk cId="2865787624" sldId="287"/>
            <ac:picMk id="4" creationId="{00000000-0000-0000-0000-000000000000}"/>
          </ac:picMkLst>
        </pc:picChg>
      </pc:sldChg>
      <pc:sldChg chg="modSp">
        <pc:chgData name="M Firth" userId="S::gw09firthmarlyn@glow.sch.uk::5fbce342-adcd-48d5-973b-08d195072fad" providerId="AD" clId="Web-{27192F1A-3D30-477D-B8A7-78AABDB4CC7C}" dt="2020-06-16T12:52:41.822" v="12" actId="20577"/>
        <pc:sldMkLst>
          <pc:docMk/>
          <pc:sldMk cId="3744774955" sldId="302"/>
        </pc:sldMkLst>
        <pc:spChg chg="mod">
          <ac:chgData name="M Firth" userId="S::gw09firthmarlyn@glow.sch.uk::5fbce342-adcd-48d5-973b-08d195072fad" providerId="AD" clId="Web-{27192F1A-3D30-477D-B8A7-78AABDB4CC7C}" dt="2020-06-16T12:52:41.822" v="12" actId="20577"/>
          <ac:spMkLst>
            <pc:docMk/>
            <pc:sldMk cId="3744774955" sldId="302"/>
            <ac:spMk id="9" creationId="{00000000-0000-0000-0000-000000000000}"/>
          </ac:spMkLst>
        </pc:spChg>
      </pc:sldChg>
      <pc:sldChg chg="modSp">
        <pc:chgData name="M Firth" userId="S::gw09firthmarlyn@glow.sch.uk::5fbce342-adcd-48d5-973b-08d195072fad" providerId="AD" clId="Web-{27192F1A-3D30-477D-B8A7-78AABDB4CC7C}" dt="2020-06-16T12:53:26.041" v="23" actId="20577"/>
        <pc:sldMkLst>
          <pc:docMk/>
          <pc:sldMk cId="3545592695" sldId="308"/>
        </pc:sldMkLst>
        <pc:spChg chg="mod">
          <ac:chgData name="M Firth" userId="S::gw09firthmarlyn@glow.sch.uk::5fbce342-adcd-48d5-973b-08d195072fad" providerId="AD" clId="Web-{27192F1A-3D30-477D-B8A7-78AABDB4CC7C}" dt="2020-06-16T12:53:26.041" v="23" actId="20577"/>
          <ac:spMkLst>
            <pc:docMk/>
            <pc:sldMk cId="3545592695" sldId="308"/>
            <ac:spMk id="2" creationId="{00000000-0000-0000-0000-000000000000}"/>
          </ac:spMkLst>
        </pc:spChg>
      </pc:sldChg>
      <pc:sldChg chg="modSp">
        <pc:chgData name="M Firth" userId="S::gw09firthmarlyn@glow.sch.uk::5fbce342-adcd-48d5-973b-08d195072fad" providerId="AD" clId="Web-{27192F1A-3D30-477D-B8A7-78AABDB4CC7C}" dt="2020-06-16T12:53:31.776" v="24" actId="20577"/>
        <pc:sldMkLst>
          <pc:docMk/>
          <pc:sldMk cId="737628917" sldId="309"/>
        </pc:sldMkLst>
        <pc:spChg chg="mod">
          <ac:chgData name="M Firth" userId="S::gw09firthmarlyn@glow.sch.uk::5fbce342-adcd-48d5-973b-08d195072fad" providerId="AD" clId="Web-{27192F1A-3D30-477D-B8A7-78AABDB4CC7C}" dt="2020-06-16T12:53:31.776" v="24" actId="20577"/>
          <ac:spMkLst>
            <pc:docMk/>
            <pc:sldMk cId="737628917" sldId="309"/>
            <ac:spMk id="2" creationId="{00000000-0000-0000-0000-000000000000}"/>
          </ac:spMkLst>
        </pc:spChg>
      </pc:sldChg>
      <pc:sldChg chg="modSp">
        <pc:chgData name="M Firth" userId="S::gw09firthmarlyn@glow.sch.uk::5fbce342-adcd-48d5-973b-08d195072fad" providerId="AD" clId="Web-{27192F1A-3D30-477D-B8A7-78AABDB4CC7C}" dt="2020-06-16T12:52:52.088" v="18" actId="14100"/>
        <pc:sldMkLst>
          <pc:docMk/>
          <pc:sldMk cId="1061628970" sldId="310"/>
        </pc:sldMkLst>
        <pc:spChg chg="mod">
          <ac:chgData name="M Firth" userId="S::gw09firthmarlyn@glow.sch.uk::5fbce342-adcd-48d5-973b-08d195072fad" providerId="AD" clId="Web-{27192F1A-3D30-477D-B8A7-78AABDB4CC7C}" dt="2020-06-16T12:52:52.088" v="18" actId="14100"/>
          <ac:spMkLst>
            <pc:docMk/>
            <pc:sldMk cId="1061628970" sldId="310"/>
            <ac:spMk id="2" creationId="{00000000-0000-0000-0000-000000000000}"/>
          </ac:spMkLst>
        </pc:spChg>
      </pc:sldChg>
      <pc:sldChg chg="modSp">
        <pc:chgData name="M Firth" userId="S::gw09firthmarlyn@glow.sch.uk::5fbce342-adcd-48d5-973b-08d195072fad" providerId="AD" clId="Web-{27192F1A-3D30-477D-B8A7-78AABDB4CC7C}" dt="2020-06-16T12:53:43.495" v="30" actId="20577"/>
        <pc:sldMkLst>
          <pc:docMk/>
          <pc:sldMk cId="1668434282" sldId="312"/>
        </pc:sldMkLst>
        <pc:spChg chg="mod">
          <ac:chgData name="M Firth" userId="S::gw09firthmarlyn@glow.sch.uk::5fbce342-adcd-48d5-973b-08d195072fad" providerId="AD" clId="Web-{27192F1A-3D30-477D-B8A7-78AABDB4CC7C}" dt="2020-06-16T12:53:43.495" v="30" actId="20577"/>
          <ac:spMkLst>
            <pc:docMk/>
            <pc:sldMk cId="1668434282" sldId="312"/>
            <ac:spMk id="2" creationId="{00000000-0000-0000-0000-000000000000}"/>
          </ac:spMkLst>
        </pc:spChg>
      </pc:sldChg>
      <pc:sldChg chg="modSp">
        <pc:chgData name="M Firth" userId="S::gw09firthmarlyn@glow.sch.uk::5fbce342-adcd-48d5-973b-08d195072fad" providerId="AD" clId="Web-{27192F1A-3D30-477D-B8A7-78AABDB4CC7C}" dt="2020-06-16T12:53:36.854" v="27" actId="20577"/>
        <pc:sldMkLst>
          <pc:docMk/>
          <pc:sldMk cId="2471992197" sldId="313"/>
        </pc:sldMkLst>
        <pc:spChg chg="mod">
          <ac:chgData name="M Firth" userId="S::gw09firthmarlyn@glow.sch.uk::5fbce342-adcd-48d5-973b-08d195072fad" providerId="AD" clId="Web-{27192F1A-3D30-477D-B8A7-78AABDB4CC7C}" dt="2020-06-16T12:53:36.854" v="27" actId="20577"/>
          <ac:spMkLst>
            <pc:docMk/>
            <pc:sldMk cId="2471992197" sldId="313"/>
            <ac:spMk id="4" creationId="{00000000-0000-0000-0000-000000000000}"/>
          </ac:spMkLst>
        </pc:spChg>
      </pc:sldChg>
      <pc:sldChg chg="modSp">
        <pc:chgData name="M Firth" userId="S::gw09firthmarlyn@glow.sch.uk::5fbce342-adcd-48d5-973b-08d195072fad" providerId="AD" clId="Web-{27192F1A-3D30-477D-B8A7-78AABDB4CC7C}" dt="2020-06-16T12:53:49.104" v="33" actId="20577"/>
        <pc:sldMkLst>
          <pc:docMk/>
          <pc:sldMk cId="3894414108" sldId="314"/>
        </pc:sldMkLst>
        <pc:spChg chg="mod">
          <ac:chgData name="M Firth" userId="S::gw09firthmarlyn@glow.sch.uk::5fbce342-adcd-48d5-973b-08d195072fad" providerId="AD" clId="Web-{27192F1A-3D30-477D-B8A7-78AABDB4CC7C}" dt="2020-06-16T12:53:49.104" v="33" actId="20577"/>
          <ac:spMkLst>
            <pc:docMk/>
            <pc:sldMk cId="3894414108" sldId="314"/>
            <ac:spMk id="2" creationId="{00000000-0000-0000-0000-000000000000}"/>
          </ac:spMkLst>
        </pc:spChg>
      </pc:sldChg>
      <pc:sldChg chg="modSp">
        <pc:chgData name="M Firth" userId="S::gw09firthmarlyn@glow.sch.uk::5fbce342-adcd-48d5-973b-08d195072fad" providerId="AD" clId="Web-{27192F1A-3D30-477D-B8A7-78AABDB4CC7C}" dt="2020-06-16T12:54:18.479" v="53" actId="20577"/>
        <pc:sldMkLst>
          <pc:docMk/>
          <pc:sldMk cId="350299148" sldId="315"/>
        </pc:sldMkLst>
        <pc:spChg chg="mod">
          <ac:chgData name="M Firth" userId="S::gw09firthmarlyn@glow.sch.uk::5fbce342-adcd-48d5-973b-08d195072fad" providerId="AD" clId="Web-{27192F1A-3D30-477D-B8A7-78AABDB4CC7C}" dt="2020-06-16T12:54:18.479" v="53" actId="20577"/>
          <ac:spMkLst>
            <pc:docMk/>
            <pc:sldMk cId="350299148" sldId="315"/>
            <ac:spMk id="4" creationId="{00000000-0000-0000-0000-000000000000}"/>
          </ac:spMkLst>
        </pc:spChg>
      </pc:sldChg>
      <pc:sldChg chg="modSp">
        <pc:chgData name="M Firth" userId="S::gw09firthmarlyn@glow.sch.uk::5fbce342-adcd-48d5-973b-08d195072fad" providerId="AD" clId="Web-{27192F1A-3D30-477D-B8A7-78AABDB4CC7C}" dt="2020-06-16T12:54:22.026" v="55" actId="20577"/>
        <pc:sldMkLst>
          <pc:docMk/>
          <pc:sldMk cId="3052579411" sldId="316"/>
        </pc:sldMkLst>
        <pc:spChg chg="mod">
          <ac:chgData name="M Firth" userId="S::gw09firthmarlyn@glow.sch.uk::5fbce342-adcd-48d5-973b-08d195072fad" providerId="AD" clId="Web-{27192F1A-3D30-477D-B8A7-78AABDB4CC7C}" dt="2020-06-16T12:54:22.026" v="55" actId="20577"/>
          <ac:spMkLst>
            <pc:docMk/>
            <pc:sldMk cId="3052579411" sldId="316"/>
            <ac:spMk id="2" creationId="{00000000-0000-0000-0000-000000000000}"/>
          </ac:spMkLst>
        </pc:spChg>
      </pc:sldChg>
      <pc:sldChg chg="modSp">
        <pc:chgData name="M Firth" userId="S::gw09firthmarlyn@glow.sch.uk::5fbce342-adcd-48d5-973b-08d195072fad" providerId="AD" clId="Web-{27192F1A-3D30-477D-B8A7-78AABDB4CC7C}" dt="2020-06-16T12:54:29.151" v="60" actId="20577"/>
        <pc:sldMkLst>
          <pc:docMk/>
          <pc:sldMk cId="2917270923" sldId="317"/>
        </pc:sldMkLst>
        <pc:spChg chg="mod">
          <ac:chgData name="M Firth" userId="S::gw09firthmarlyn@glow.sch.uk::5fbce342-adcd-48d5-973b-08d195072fad" providerId="AD" clId="Web-{27192F1A-3D30-477D-B8A7-78AABDB4CC7C}" dt="2020-06-16T12:54:29.151" v="60" actId="20577"/>
          <ac:spMkLst>
            <pc:docMk/>
            <pc:sldMk cId="2917270923" sldId="317"/>
            <ac:spMk id="4" creationId="{00000000-0000-0000-0000-000000000000}"/>
          </ac:spMkLst>
        </pc:spChg>
      </pc:sldChg>
    </pc:docChg>
  </pc:docChgLst>
  <pc:docChgLst>
    <pc:chgData name="M Firth" userId="S::gw09firthmarlyn@glow.sch.uk::5fbce342-adcd-48d5-973b-08d195072fad" providerId="AD" clId="Web-{E05D29DB-500D-4E9F-8B06-149EB4FFF10C}"/>
    <pc:docChg chg="delSld modSld">
      <pc:chgData name="M Firth" userId="S::gw09firthmarlyn@glow.sch.uk::5fbce342-adcd-48d5-973b-08d195072fad" providerId="AD" clId="Web-{E05D29DB-500D-4E9F-8B06-149EB4FFF10C}" dt="2020-06-14T11:23:49.255" v="642"/>
      <pc:docMkLst>
        <pc:docMk/>
      </pc:docMkLst>
      <pc:sldChg chg="modSp">
        <pc:chgData name="M Firth" userId="S::gw09firthmarlyn@glow.sch.uk::5fbce342-adcd-48d5-973b-08d195072fad" providerId="AD" clId="Web-{E05D29DB-500D-4E9F-8B06-149EB4FFF10C}" dt="2020-06-14T11:10:40.890" v="118" actId="20577"/>
        <pc:sldMkLst>
          <pc:docMk/>
          <pc:sldMk cId="3522442238" sldId="257"/>
        </pc:sldMkLst>
        <pc:spChg chg="mod">
          <ac:chgData name="M Firth" userId="S::gw09firthmarlyn@glow.sch.uk::5fbce342-adcd-48d5-973b-08d195072fad" providerId="AD" clId="Web-{E05D29DB-500D-4E9F-8B06-149EB4FFF10C}" dt="2020-06-14T11:10:40.890" v="118" actId="20577"/>
          <ac:spMkLst>
            <pc:docMk/>
            <pc:sldMk cId="3522442238" sldId="257"/>
            <ac:spMk id="3" creationId="{00000000-0000-0000-0000-000000000000}"/>
          </ac:spMkLst>
        </pc:spChg>
      </pc:sldChg>
      <pc:sldChg chg="modSp">
        <pc:chgData name="M Firth" userId="S::gw09firthmarlyn@glow.sch.uk::5fbce342-adcd-48d5-973b-08d195072fad" providerId="AD" clId="Web-{E05D29DB-500D-4E9F-8B06-149EB4FFF10C}" dt="2020-06-14T11:05:56.583" v="22" actId="20577"/>
        <pc:sldMkLst>
          <pc:docMk/>
          <pc:sldMk cId="3820093216" sldId="283"/>
        </pc:sldMkLst>
        <pc:spChg chg="mod">
          <ac:chgData name="M Firth" userId="S::gw09firthmarlyn@glow.sch.uk::5fbce342-adcd-48d5-973b-08d195072fad" providerId="AD" clId="Web-{E05D29DB-500D-4E9F-8B06-149EB4FFF10C}" dt="2020-06-14T11:05:56.583" v="22" actId="20577"/>
          <ac:spMkLst>
            <pc:docMk/>
            <pc:sldMk cId="3820093216" sldId="283"/>
            <ac:spMk id="3" creationId="{00000000-0000-0000-0000-000000000000}"/>
          </ac:spMkLst>
        </pc:spChg>
      </pc:sldChg>
      <pc:sldChg chg="modSp">
        <pc:chgData name="M Firth" userId="S::gw09firthmarlyn@glow.sch.uk::5fbce342-adcd-48d5-973b-08d195072fad" providerId="AD" clId="Web-{E05D29DB-500D-4E9F-8B06-149EB4FFF10C}" dt="2020-06-14T11:15:36.778" v="235" actId="1076"/>
        <pc:sldMkLst>
          <pc:docMk/>
          <pc:sldMk cId="2865787624" sldId="287"/>
        </pc:sldMkLst>
        <pc:spChg chg="mod">
          <ac:chgData name="M Firth" userId="S::gw09firthmarlyn@glow.sch.uk::5fbce342-adcd-48d5-973b-08d195072fad" providerId="AD" clId="Web-{E05D29DB-500D-4E9F-8B06-149EB4FFF10C}" dt="2020-06-14T11:15:31.566" v="232" actId="20577"/>
          <ac:spMkLst>
            <pc:docMk/>
            <pc:sldMk cId="2865787624" sldId="287"/>
            <ac:spMk id="3" creationId="{00000000-0000-0000-0000-000000000000}"/>
          </ac:spMkLst>
        </pc:spChg>
        <pc:picChg chg="mod">
          <ac:chgData name="M Firth" userId="S::gw09firthmarlyn@glow.sch.uk::5fbce342-adcd-48d5-973b-08d195072fad" providerId="AD" clId="Web-{E05D29DB-500D-4E9F-8B06-149EB4FFF10C}" dt="2020-06-14T11:15:36.778" v="235" actId="1076"/>
          <ac:picMkLst>
            <pc:docMk/>
            <pc:sldMk cId="2865787624" sldId="287"/>
            <ac:picMk id="4" creationId="{00000000-0000-0000-0000-000000000000}"/>
          </ac:picMkLst>
        </pc:picChg>
      </pc:sldChg>
      <pc:sldChg chg="modSp">
        <pc:chgData name="M Firth" userId="S::gw09firthmarlyn@glow.sch.uk::5fbce342-adcd-48d5-973b-08d195072fad" providerId="AD" clId="Web-{E05D29DB-500D-4E9F-8B06-149EB4FFF10C}" dt="2020-06-14T11:17:08.466" v="352" actId="20577"/>
        <pc:sldMkLst>
          <pc:docMk/>
          <pc:sldMk cId="1965810078" sldId="288"/>
        </pc:sldMkLst>
        <pc:spChg chg="mod">
          <ac:chgData name="M Firth" userId="S::gw09firthmarlyn@glow.sch.uk::5fbce342-adcd-48d5-973b-08d195072fad" providerId="AD" clId="Web-{E05D29DB-500D-4E9F-8B06-149EB4FFF10C}" dt="2020-06-14T11:17:08.466" v="352" actId="20577"/>
          <ac:spMkLst>
            <pc:docMk/>
            <pc:sldMk cId="1965810078" sldId="288"/>
            <ac:spMk id="4099" creationId="{00000000-0000-0000-0000-000000000000}"/>
          </ac:spMkLst>
        </pc:spChg>
      </pc:sldChg>
      <pc:sldChg chg="modSp">
        <pc:chgData name="M Firth" userId="S::gw09firthmarlyn@glow.sch.uk::5fbce342-adcd-48d5-973b-08d195072fad" providerId="AD" clId="Web-{E05D29DB-500D-4E9F-8B06-149EB4FFF10C}" dt="2020-06-14T11:19:16.370" v="429" actId="20577"/>
        <pc:sldMkLst>
          <pc:docMk/>
          <pc:sldMk cId="922683725" sldId="289"/>
        </pc:sldMkLst>
        <pc:spChg chg="mod">
          <ac:chgData name="M Firth" userId="S::gw09firthmarlyn@glow.sch.uk::5fbce342-adcd-48d5-973b-08d195072fad" providerId="AD" clId="Web-{E05D29DB-500D-4E9F-8B06-149EB4FFF10C}" dt="2020-06-14T11:19:16.370" v="429" actId="20577"/>
          <ac:spMkLst>
            <pc:docMk/>
            <pc:sldMk cId="922683725" sldId="289"/>
            <ac:spMk id="3" creationId="{00000000-0000-0000-0000-000000000000}"/>
          </ac:spMkLst>
        </pc:spChg>
      </pc:sldChg>
      <pc:sldChg chg="del">
        <pc:chgData name="M Firth" userId="S::gw09firthmarlyn@glow.sch.uk::5fbce342-adcd-48d5-973b-08d195072fad" providerId="AD" clId="Web-{E05D29DB-500D-4E9F-8B06-149EB4FFF10C}" dt="2020-06-14T11:18:06.085" v="354"/>
        <pc:sldMkLst>
          <pc:docMk/>
          <pc:sldMk cId="3188420008" sldId="291"/>
        </pc:sldMkLst>
      </pc:sldChg>
      <pc:sldChg chg="modSp">
        <pc:chgData name="M Firth" userId="S::gw09firthmarlyn@glow.sch.uk::5fbce342-adcd-48d5-973b-08d195072fad" providerId="AD" clId="Web-{E05D29DB-500D-4E9F-8B06-149EB4FFF10C}" dt="2020-06-14T11:22:10.944" v="580" actId="20577"/>
        <pc:sldMkLst>
          <pc:docMk/>
          <pc:sldMk cId="2432311495" sldId="292"/>
        </pc:sldMkLst>
        <pc:spChg chg="mod">
          <ac:chgData name="M Firth" userId="S::gw09firthmarlyn@glow.sch.uk::5fbce342-adcd-48d5-973b-08d195072fad" providerId="AD" clId="Web-{E05D29DB-500D-4E9F-8B06-149EB4FFF10C}" dt="2020-06-14T11:21:29.148" v="556" actId="20577"/>
          <ac:spMkLst>
            <pc:docMk/>
            <pc:sldMk cId="2432311495" sldId="292"/>
            <ac:spMk id="2" creationId="{00000000-0000-0000-0000-000000000000}"/>
          </ac:spMkLst>
        </pc:spChg>
        <pc:spChg chg="mod">
          <ac:chgData name="M Firth" userId="S::gw09firthmarlyn@glow.sch.uk::5fbce342-adcd-48d5-973b-08d195072fad" providerId="AD" clId="Web-{E05D29DB-500D-4E9F-8B06-149EB4FFF10C}" dt="2020-06-14T11:22:10.944" v="580" actId="20577"/>
          <ac:spMkLst>
            <pc:docMk/>
            <pc:sldMk cId="2432311495" sldId="292"/>
            <ac:spMk id="3" creationId="{00000000-0000-0000-0000-000000000000}"/>
          </ac:spMkLst>
        </pc:spChg>
      </pc:sldChg>
      <pc:sldChg chg="modSp">
        <pc:chgData name="M Firth" userId="S::gw09firthmarlyn@glow.sch.uk::5fbce342-adcd-48d5-973b-08d195072fad" providerId="AD" clId="Web-{E05D29DB-500D-4E9F-8B06-149EB4FFF10C}" dt="2020-06-14T11:22:29.210" v="594" actId="20577"/>
        <pc:sldMkLst>
          <pc:docMk/>
          <pc:sldMk cId="2348842692" sldId="293"/>
        </pc:sldMkLst>
        <pc:spChg chg="mod">
          <ac:chgData name="M Firth" userId="S::gw09firthmarlyn@glow.sch.uk::5fbce342-adcd-48d5-973b-08d195072fad" providerId="AD" clId="Web-{E05D29DB-500D-4E9F-8B06-149EB4FFF10C}" dt="2020-06-14T11:22:19.679" v="590" actId="20577"/>
          <ac:spMkLst>
            <pc:docMk/>
            <pc:sldMk cId="2348842692" sldId="293"/>
            <ac:spMk id="2" creationId="{00000000-0000-0000-0000-000000000000}"/>
          </ac:spMkLst>
        </pc:spChg>
        <pc:spChg chg="mod">
          <ac:chgData name="M Firth" userId="S::gw09firthmarlyn@glow.sch.uk::5fbce342-adcd-48d5-973b-08d195072fad" providerId="AD" clId="Web-{E05D29DB-500D-4E9F-8B06-149EB4FFF10C}" dt="2020-06-14T11:22:29.210" v="594" actId="20577"/>
          <ac:spMkLst>
            <pc:docMk/>
            <pc:sldMk cId="2348842692" sldId="293"/>
            <ac:spMk id="3" creationId="{00000000-0000-0000-0000-000000000000}"/>
          </ac:spMkLst>
        </pc:spChg>
      </pc:sldChg>
      <pc:sldChg chg="modSp">
        <pc:chgData name="M Firth" userId="S::gw09firthmarlyn@glow.sch.uk::5fbce342-adcd-48d5-973b-08d195072fad" providerId="AD" clId="Web-{E05D29DB-500D-4E9F-8B06-149EB4FFF10C}" dt="2020-06-14T11:22:38.038" v="602" actId="20577"/>
        <pc:sldMkLst>
          <pc:docMk/>
          <pc:sldMk cId="462435072" sldId="294"/>
        </pc:sldMkLst>
        <pc:spChg chg="mod">
          <ac:chgData name="M Firth" userId="S::gw09firthmarlyn@glow.sch.uk::5fbce342-adcd-48d5-973b-08d195072fad" providerId="AD" clId="Web-{E05D29DB-500D-4E9F-8B06-149EB4FFF10C}" dt="2020-06-14T11:22:38.038" v="602" actId="20577"/>
          <ac:spMkLst>
            <pc:docMk/>
            <pc:sldMk cId="462435072" sldId="294"/>
            <ac:spMk id="2" creationId="{00000000-0000-0000-0000-000000000000}"/>
          </ac:spMkLst>
        </pc:spChg>
      </pc:sldChg>
      <pc:sldChg chg="del">
        <pc:chgData name="M Firth" userId="S::gw09firthmarlyn@glow.sch.uk::5fbce342-adcd-48d5-973b-08d195072fad" providerId="AD" clId="Web-{E05D29DB-500D-4E9F-8B06-149EB4FFF10C}" dt="2020-06-14T11:23:49.255" v="642"/>
        <pc:sldMkLst>
          <pc:docMk/>
          <pc:sldMk cId="3017726928" sldId="297"/>
        </pc:sldMkLst>
      </pc:sldChg>
      <pc:sldChg chg="modSp">
        <pc:chgData name="M Firth" userId="S::gw09firthmarlyn@glow.sch.uk::5fbce342-adcd-48d5-973b-08d195072fad" providerId="AD" clId="Web-{E05D29DB-500D-4E9F-8B06-149EB4FFF10C}" dt="2020-06-14T11:23:36.677" v="640" actId="20577"/>
        <pc:sldMkLst>
          <pc:docMk/>
          <pc:sldMk cId="2546774362" sldId="298"/>
        </pc:sldMkLst>
        <pc:spChg chg="mod">
          <ac:chgData name="M Firth" userId="S::gw09firthmarlyn@glow.sch.uk::5fbce342-adcd-48d5-973b-08d195072fad" providerId="AD" clId="Web-{E05D29DB-500D-4E9F-8B06-149EB4FFF10C}" dt="2020-06-14T11:23:36.677" v="640" actId="20577"/>
          <ac:spMkLst>
            <pc:docMk/>
            <pc:sldMk cId="2546774362" sldId="298"/>
            <ac:spMk id="3" creationId="{00000000-0000-0000-0000-000000000000}"/>
          </ac:spMkLst>
        </pc:spChg>
      </pc:sldChg>
      <pc:sldChg chg="modSp">
        <pc:chgData name="M Firth" userId="S::gw09firthmarlyn@glow.sch.uk::5fbce342-adcd-48d5-973b-08d195072fad" providerId="AD" clId="Web-{E05D29DB-500D-4E9F-8B06-149EB4FFF10C}" dt="2020-06-14T11:09:00.439" v="27" actId="20577"/>
        <pc:sldMkLst>
          <pc:docMk/>
          <pc:sldMk cId="3545592695" sldId="308"/>
        </pc:sldMkLst>
        <pc:spChg chg="mod">
          <ac:chgData name="M Firth" userId="S::gw09firthmarlyn@glow.sch.uk::5fbce342-adcd-48d5-973b-08d195072fad" providerId="AD" clId="Web-{E05D29DB-500D-4E9F-8B06-149EB4FFF10C}" dt="2020-06-14T11:05:56.630" v="24" actId="20577"/>
          <ac:spMkLst>
            <pc:docMk/>
            <pc:sldMk cId="3545592695" sldId="308"/>
            <ac:spMk id="2" creationId="{00000000-0000-0000-0000-000000000000}"/>
          </ac:spMkLst>
        </pc:spChg>
        <pc:spChg chg="mod">
          <ac:chgData name="M Firth" userId="S::gw09firthmarlyn@glow.sch.uk::5fbce342-adcd-48d5-973b-08d195072fad" providerId="AD" clId="Web-{E05D29DB-500D-4E9F-8B06-149EB4FFF10C}" dt="2020-06-14T11:09:00.439" v="27" actId="20577"/>
          <ac:spMkLst>
            <pc:docMk/>
            <pc:sldMk cId="3545592695" sldId="308"/>
            <ac:spMk id="3" creationId="{00000000-0000-0000-0000-000000000000}"/>
          </ac:spMkLst>
        </pc:spChg>
      </pc:sldChg>
      <pc:sldChg chg="modSp">
        <pc:chgData name="M Firth" userId="S::gw09firthmarlyn@glow.sch.uk::5fbce342-adcd-48d5-973b-08d195072fad" providerId="AD" clId="Web-{E05D29DB-500D-4E9F-8B06-149EB4FFF10C}" dt="2020-06-14T11:10:04.672" v="113" actId="20577"/>
        <pc:sldMkLst>
          <pc:docMk/>
          <pc:sldMk cId="737628917" sldId="309"/>
        </pc:sldMkLst>
        <pc:spChg chg="mod">
          <ac:chgData name="M Firth" userId="S::gw09firthmarlyn@glow.sch.uk::5fbce342-adcd-48d5-973b-08d195072fad" providerId="AD" clId="Web-{E05D29DB-500D-4E9F-8B06-149EB4FFF10C}" dt="2020-06-14T11:10:04.672" v="113" actId="20577"/>
          <ac:spMkLst>
            <pc:docMk/>
            <pc:sldMk cId="737628917" sldId="309"/>
            <ac:spMk id="3" creationId="{00000000-0000-0000-0000-000000000000}"/>
          </ac:spMkLst>
        </pc:spChg>
      </pc:sldChg>
      <pc:sldChg chg="modSp">
        <pc:chgData name="M Firth" userId="S::gw09firthmarlyn@glow.sch.uk::5fbce342-adcd-48d5-973b-08d195072fad" providerId="AD" clId="Web-{E05D29DB-500D-4E9F-8B06-149EB4FFF10C}" dt="2020-06-14T11:12:23.836" v="140" actId="20577"/>
        <pc:sldMkLst>
          <pc:docMk/>
          <pc:sldMk cId="3052579411" sldId="316"/>
        </pc:sldMkLst>
        <pc:spChg chg="mod">
          <ac:chgData name="M Firth" userId="S::gw09firthmarlyn@glow.sch.uk::5fbce342-adcd-48d5-973b-08d195072fad" providerId="AD" clId="Web-{E05D29DB-500D-4E9F-8B06-149EB4FFF10C}" dt="2020-06-14T11:12:23.836" v="140" actId="20577"/>
          <ac:spMkLst>
            <pc:docMk/>
            <pc:sldMk cId="3052579411" sldId="316"/>
            <ac:spMk id="5" creationId="{00000000-0000-0000-0000-000000000000}"/>
          </ac:spMkLst>
        </pc:spChg>
      </pc:sldChg>
      <pc:sldChg chg="modSp">
        <pc:chgData name="M Firth" userId="S::gw09firthmarlyn@glow.sch.uk::5fbce342-adcd-48d5-973b-08d195072fad" providerId="AD" clId="Web-{E05D29DB-500D-4E9F-8B06-149EB4FFF10C}" dt="2020-06-14T11:15:20.720" v="230" actId="20577"/>
        <pc:sldMkLst>
          <pc:docMk/>
          <pc:sldMk cId="2917270923" sldId="317"/>
        </pc:sldMkLst>
        <pc:spChg chg="mod">
          <ac:chgData name="M Firth" userId="S::gw09firthmarlyn@glow.sch.uk::5fbce342-adcd-48d5-973b-08d195072fad" providerId="AD" clId="Web-{E05D29DB-500D-4E9F-8B06-149EB4FFF10C}" dt="2020-06-14T11:15:20.720" v="230" actId="20577"/>
          <ac:spMkLst>
            <pc:docMk/>
            <pc:sldMk cId="2917270923" sldId="317"/>
            <ac:spMk id="4" creationId="{00000000-0000-0000-0000-000000000000}"/>
          </ac:spMkLst>
        </pc:spChg>
      </pc:sldChg>
    </pc:docChg>
  </pc:docChgLst>
  <pc:docChgLst>
    <pc:chgData name="M Firth" userId="S::gw09firthmarlyn@glow.sch.uk::5fbce342-adcd-48d5-973b-08d195072fad" providerId="AD" clId="Web-{5EF8084F-5BD1-417C-B966-2DD81E9696AD}"/>
    <pc:docChg chg="modSld">
      <pc:chgData name="M Firth" userId="S::gw09firthmarlyn@glow.sch.uk::5fbce342-adcd-48d5-973b-08d195072fad" providerId="AD" clId="Web-{5EF8084F-5BD1-417C-B966-2DD81E9696AD}" dt="2020-06-07T08:46:02.951" v="13" actId="20577"/>
      <pc:docMkLst>
        <pc:docMk/>
      </pc:docMkLst>
      <pc:sldChg chg="modSp">
        <pc:chgData name="M Firth" userId="S::gw09firthmarlyn@glow.sch.uk::5fbce342-adcd-48d5-973b-08d195072fad" providerId="AD" clId="Web-{5EF8084F-5BD1-417C-B966-2DD81E9696AD}" dt="2020-06-07T08:44:54.670" v="8" actId="20577"/>
        <pc:sldMkLst>
          <pc:docMk/>
          <pc:sldMk cId="618324095" sldId="258"/>
        </pc:sldMkLst>
        <pc:spChg chg="mod">
          <ac:chgData name="M Firth" userId="S::gw09firthmarlyn@glow.sch.uk::5fbce342-adcd-48d5-973b-08d195072fad" providerId="AD" clId="Web-{5EF8084F-5BD1-417C-B966-2DD81E9696AD}" dt="2020-06-07T08:44:54.670" v="8" actId="20577"/>
          <ac:spMkLst>
            <pc:docMk/>
            <pc:sldMk cId="618324095" sldId="258"/>
            <ac:spMk id="3" creationId="{00000000-0000-0000-0000-000000000000}"/>
          </ac:spMkLst>
        </pc:spChg>
      </pc:sldChg>
      <pc:sldChg chg="modSp">
        <pc:chgData name="M Firth" userId="S::gw09firthmarlyn@glow.sch.uk::5fbce342-adcd-48d5-973b-08d195072fad" providerId="AD" clId="Web-{5EF8084F-5BD1-417C-B966-2DD81E9696AD}" dt="2020-06-07T08:46:02.951" v="12" actId="20577"/>
        <pc:sldMkLst>
          <pc:docMk/>
          <pc:sldMk cId="3017726928" sldId="297"/>
        </pc:sldMkLst>
        <pc:spChg chg="mod">
          <ac:chgData name="M Firth" userId="S::gw09firthmarlyn@glow.sch.uk::5fbce342-adcd-48d5-973b-08d195072fad" providerId="AD" clId="Web-{5EF8084F-5BD1-417C-B966-2DD81E9696AD}" dt="2020-06-07T08:46:02.951" v="12" actId="20577"/>
          <ac:spMkLst>
            <pc:docMk/>
            <pc:sldMk cId="3017726928" sldId="297"/>
            <ac:spMk id="3" creationId="{00000000-0000-0000-0000-000000000000}"/>
          </ac:spMkLst>
        </pc:spChg>
      </pc:sldChg>
    </pc:docChg>
  </pc:docChgLst>
  <pc:docChgLst>
    <pc:chgData name="M Firth" userId="S::gw09firthmarlyn@glow.sch.uk::5fbce342-adcd-48d5-973b-08d195072fad" providerId="AD" clId="Web-{7FF4D3AD-36B6-4229-BDD0-56CAE66FD424}"/>
    <pc:docChg chg="modSld">
      <pc:chgData name="M Firth" userId="S::gw09firthmarlyn@glow.sch.uk::5fbce342-adcd-48d5-973b-08d195072fad" providerId="AD" clId="Web-{7FF4D3AD-36B6-4229-BDD0-56CAE66FD424}" dt="2020-06-16T12:56:57.433" v="27" actId="20577"/>
      <pc:docMkLst>
        <pc:docMk/>
      </pc:docMkLst>
      <pc:sldChg chg="modSp">
        <pc:chgData name="M Firth" userId="S::gw09firthmarlyn@glow.sch.uk::5fbce342-adcd-48d5-973b-08d195072fad" providerId="AD" clId="Web-{7FF4D3AD-36B6-4229-BDD0-56CAE66FD424}" dt="2020-06-16T12:55:57.791" v="1" actId="20577"/>
        <pc:sldMkLst>
          <pc:docMk/>
          <pc:sldMk cId="1965810078" sldId="288"/>
        </pc:sldMkLst>
        <pc:spChg chg="mod">
          <ac:chgData name="M Firth" userId="S::gw09firthmarlyn@glow.sch.uk::5fbce342-adcd-48d5-973b-08d195072fad" providerId="AD" clId="Web-{7FF4D3AD-36B6-4229-BDD0-56CAE66FD424}" dt="2020-06-16T12:55:57.791" v="1" actId="20577"/>
          <ac:spMkLst>
            <pc:docMk/>
            <pc:sldMk cId="1965810078" sldId="288"/>
            <ac:spMk id="2" creationId="{00000000-0000-0000-0000-000000000000}"/>
          </ac:spMkLst>
        </pc:spChg>
      </pc:sldChg>
      <pc:sldChg chg="modSp">
        <pc:chgData name="M Firth" userId="S::gw09firthmarlyn@glow.sch.uk::5fbce342-adcd-48d5-973b-08d195072fad" providerId="AD" clId="Web-{7FF4D3AD-36B6-4229-BDD0-56CAE66FD424}" dt="2020-06-16T12:56:08.526" v="4" actId="20577"/>
        <pc:sldMkLst>
          <pc:docMk/>
          <pc:sldMk cId="922683725" sldId="289"/>
        </pc:sldMkLst>
        <pc:spChg chg="mod">
          <ac:chgData name="M Firth" userId="S::gw09firthmarlyn@glow.sch.uk::5fbce342-adcd-48d5-973b-08d195072fad" providerId="AD" clId="Web-{7FF4D3AD-36B6-4229-BDD0-56CAE66FD424}" dt="2020-06-16T12:56:08.526" v="4" actId="20577"/>
          <ac:spMkLst>
            <pc:docMk/>
            <pc:sldMk cId="922683725" sldId="289"/>
            <ac:spMk id="2" creationId="{00000000-0000-0000-0000-000000000000}"/>
          </ac:spMkLst>
        </pc:spChg>
      </pc:sldChg>
      <pc:sldChg chg="modSp">
        <pc:chgData name="M Firth" userId="S::gw09firthmarlyn@glow.sch.uk::5fbce342-adcd-48d5-973b-08d195072fad" providerId="AD" clId="Web-{7FF4D3AD-36B6-4229-BDD0-56CAE66FD424}" dt="2020-06-16T12:56:17.057" v="8" actId="20577"/>
        <pc:sldMkLst>
          <pc:docMk/>
          <pc:sldMk cId="2432311495" sldId="292"/>
        </pc:sldMkLst>
        <pc:spChg chg="mod">
          <ac:chgData name="M Firth" userId="S::gw09firthmarlyn@glow.sch.uk::5fbce342-adcd-48d5-973b-08d195072fad" providerId="AD" clId="Web-{7FF4D3AD-36B6-4229-BDD0-56CAE66FD424}" dt="2020-06-16T12:56:17.057" v="8" actId="20577"/>
          <ac:spMkLst>
            <pc:docMk/>
            <pc:sldMk cId="2432311495" sldId="292"/>
            <ac:spMk id="2" creationId="{00000000-0000-0000-0000-000000000000}"/>
          </ac:spMkLst>
        </pc:spChg>
      </pc:sldChg>
      <pc:sldChg chg="modSp">
        <pc:chgData name="M Firth" userId="S::gw09firthmarlyn@glow.sch.uk::5fbce342-adcd-48d5-973b-08d195072fad" providerId="AD" clId="Web-{7FF4D3AD-36B6-4229-BDD0-56CAE66FD424}" dt="2020-06-16T12:56:30.042" v="13" actId="20577"/>
        <pc:sldMkLst>
          <pc:docMk/>
          <pc:sldMk cId="2348842692" sldId="293"/>
        </pc:sldMkLst>
        <pc:spChg chg="mod">
          <ac:chgData name="M Firth" userId="S::gw09firthmarlyn@glow.sch.uk::5fbce342-adcd-48d5-973b-08d195072fad" providerId="AD" clId="Web-{7FF4D3AD-36B6-4229-BDD0-56CAE66FD424}" dt="2020-06-16T12:56:30.042" v="13" actId="20577"/>
          <ac:spMkLst>
            <pc:docMk/>
            <pc:sldMk cId="2348842692" sldId="293"/>
            <ac:spMk id="2" creationId="{00000000-0000-0000-0000-000000000000}"/>
          </ac:spMkLst>
        </pc:spChg>
      </pc:sldChg>
      <pc:sldChg chg="modSp">
        <pc:chgData name="M Firth" userId="S::gw09firthmarlyn@glow.sch.uk::5fbce342-adcd-48d5-973b-08d195072fad" providerId="AD" clId="Web-{7FF4D3AD-36B6-4229-BDD0-56CAE66FD424}" dt="2020-06-16T12:56:37.432" v="17" actId="20577"/>
        <pc:sldMkLst>
          <pc:docMk/>
          <pc:sldMk cId="462435072" sldId="294"/>
        </pc:sldMkLst>
        <pc:spChg chg="mod">
          <ac:chgData name="M Firth" userId="S::gw09firthmarlyn@glow.sch.uk::5fbce342-adcd-48d5-973b-08d195072fad" providerId="AD" clId="Web-{7FF4D3AD-36B6-4229-BDD0-56CAE66FD424}" dt="2020-06-16T12:56:37.432" v="17" actId="20577"/>
          <ac:spMkLst>
            <pc:docMk/>
            <pc:sldMk cId="462435072" sldId="294"/>
            <ac:spMk id="2" creationId="{00000000-0000-0000-0000-000000000000}"/>
          </ac:spMkLst>
        </pc:spChg>
      </pc:sldChg>
      <pc:sldChg chg="modSp">
        <pc:chgData name="M Firth" userId="S::gw09firthmarlyn@glow.sch.uk::5fbce342-adcd-48d5-973b-08d195072fad" providerId="AD" clId="Web-{7FF4D3AD-36B6-4229-BDD0-56CAE66FD424}" dt="2020-06-16T12:56:42.651" v="19" actId="20577"/>
        <pc:sldMkLst>
          <pc:docMk/>
          <pc:sldMk cId="4269188587" sldId="295"/>
        </pc:sldMkLst>
        <pc:spChg chg="mod">
          <ac:chgData name="M Firth" userId="S::gw09firthmarlyn@glow.sch.uk::5fbce342-adcd-48d5-973b-08d195072fad" providerId="AD" clId="Web-{7FF4D3AD-36B6-4229-BDD0-56CAE66FD424}" dt="2020-06-16T12:56:42.651" v="19" actId="20577"/>
          <ac:spMkLst>
            <pc:docMk/>
            <pc:sldMk cId="4269188587" sldId="295"/>
            <ac:spMk id="2" creationId="{00000000-0000-0000-0000-000000000000}"/>
          </ac:spMkLst>
        </pc:spChg>
      </pc:sldChg>
      <pc:sldChg chg="modSp">
        <pc:chgData name="M Firth" userId="S::gw09firthmarlyn@glow.sch.uk::5fbce342-adcd-48d5-973b-08d195072fad" providerId="AD" clId="Web-{7FF4D3AD-36B6-4229-BDD0-56CAE66FD424}" dt="2020-06-16T12:56:56.933" v="25" actId="20577"/>
        <pc:sldMkLst>
          <pc:docMk/>
          <pc:sldMk cId="2546774362" sldId="298"/>
        </pc:sldMkLst>
        <pc:spChg chg="mod">
          <ac:chgData name="M Firth" userId="S::gw09firthmarlyn@glow.sch.uk::5fbce342-adcd-48d5-973b-08d195072fad" providerId="AD" clId="Web-{7FF4D3AD-36B6-4229-BDD0-56CAE66FD424}" dt="2020-06-16T12:56:56.933" v="25" actId="20577"/>
          <ac:spMkLst>
            <pc:docMk/>
            <pc:sldMk cId="2546774362" sldId="298"/>
            <ac:spMk id="2" creationId="{00000000-0000-0000-0000-000000000000}"/>
          </ac:spMkLst>
        </pc:spChg>
      </pc:sldChg>
      <pc:sldChg chg="modSp">
        <pc:chgData name="M Firth" userId="S::gw09firthmarlyn@glow.sch.uk::5fbce342-adcd-48d5-973b-08d195072fad" providerId="AD" clId="Web-{7FF4D3AD-36B6-4229-BDD0-56CAE66FD424}" dt="2020-06-16T12:56:50.683" v="22" actId="20577"/>
        <pc:sldMkLst>
          <pc:docMk/>
          <pc:sldMk cId="1341473790" sldId="305"/>
        </pc:sldMkLst>
        <pc:spChg chg="mod">
          <ac:chgData name="M Firth" userId="S::gw09firthmarlyn@glow.sch.uk::5fbce342-adcd-48d5-973b-08d195072fad" providerId="AD" clId="Web-{7FF4D3AD-36B6-4229-BDD0-56CAE66FD424}" dt="2020-06-16T12:56:50.683" v="22" actId="20577"/>
          <ac:spMkLst>
            <pc:docMk/>
            <pc:sldMk cId="1341473790" sldId="305"/>
            <ac:spMk id="2" creationId="{00000000-0000-0000-0000-000000000000}"/>
          </ac:spMkLst>
        </pc:spChg>
      </pc:sldChg>
    </pc:docChg>
  </pc:docChgLst>
  <pc:docChgLst>
    <pc:chgData name="M Firth" userId="S::gw09firthmarlyn@glow.sch.uk::5fbce342-adcd-48d5-973b-08d195072fad" providerId="AD" clId="Web-{C74BEB65-5C5D-48D7-809C-15417FAF1393}"/>
    <pc:docChg chg="modSld">
      <pc:chgData name="M Firth" userId="S::gw09firthmarlyn@glow.sch.uk::5fbce342-adcd-48d5-973b-08d195072fad" providerId="AD" clId="Web-{C74BEB65-5C5D-48D7-809C-15417FAF1393}" dt="2020-06-16T12:07:43.831" v="7" actId="20577"/>
      <pc:docMkLst>
        <pc:docMk/>
      </pc:docMkLst>
      <pc:sldChg chg="modSp">
        <pc:chgData name="M Firth" userId="S::gw09firthmarlyn@glow.sch.uk::5fbce342-adcd-48d5-973b-08d195072fad" providerId="AD" clId="Web-{C74BEB65-5C5D-48D7-809C-15417FAF1393}" dt="2020-06-16T12:07:43.831" v="6" actId="20577"/>
        <pc:sldMkLst>
          <pc:docMk/>
          <pc:sldMk cId="3820093216" sldId="283"/>
        </pc:sldMkLst>
        <pc:spChg chg="mod">
          <ac:chgData name="M Firth" userId="S::gw09firthmarlyn@glow.sch.uk::5fbce342-adcd-48d5-973b-08d195072fad" providerId="AD" clId="Web-{C74BEB65-5C5D-48D7-809C-15417FAF1393}" dt="2020-06-16T12:07:43.831" v="6" actId="20577"/>
          <ac:spMkLst>
            <pc:docMk/>
            <pc:sldMk cId="3820093216" sldId="283"/>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75568B-21BA-4DEC-8412-4B5C06B3BF9D}" type="doc">
      <dgm:prSet loTypeId="urn:microsoft.com/office/officeart/2005/8/layout/vList5" loCatId="list" qsTypeId="urn:microsoft.com/office/officeart/2005/8/quickstyle/3d9" qsCatId="3D" csTypeId="urn:microsoft.com/office/officeart/2005/8/colors/accent5_3" csCatId="accent5" phldr="1"/>
      <dgm:spPr/>
      <dgm:t>
        <a:bodyPr/>
        <a:lstStyle/>
        <a:p>
          <a:endParaRPr lang="en-GB"/>
        </a:p>
      </dgm:t>
    </dgm:pt>
    <dgm:pt modelId="{A04D8AC9-734C-4D3B-A566-E566C8121E66}">
      <dgm:prSet phldrT="[Text]"/>
      <dgm:spPr/>
      <dgm:t>
        <a:bodyPr/>
        <a:lstStyle/>
        <a:p>
          <a:pPr algn="l"/>
          <a:r>
            <a:rPr lang="en-GB" dirty="0"/>
            <a:t>S1 – S2</a:t>
          </a:r>
        </a:p>
      </dgm:t>
    </dgm:pt>
    <dgm:pt modelId="{1C1F3058-4AE7-4381-9BD7-613976101D78}" type="parTrans" cxnId="{DBCCA91C-20C7-4BB7-A0A3-EF96FE6128CD}">
      <dgm:prSet/>
      <dgm:spPr/>
      <dgm:t>
        <a:bodyPr/>
        <a:lstStyle/>
        <a:p>
          <a:pPr algn="l"/>
          <a:endParaRPr lang="en-GB"/>
        </a:p>
      </dgm:t>
    </dgm:pt>
    <dgm:pt modelId="{F4935E8C-6082-4396-AC19-8A14B5A94C8C}" type="sibTrans" cxnId="{DBCCA91C-20C7-4BB7-A0A3-EF96FE6128CD}">
      <dgm:prSet/>
      <dgm:spPr/>
      <dgm:t>
        <a:bodyPr/>
        <a:lstStyle/>
        <a:p>
          <a:pPr algn="l"/>
          <a:endParaRPr lang="en-GB"/>
        </a:p>
      </dgm:t>
    </dgm:pt>
    <dgm:pt modelId="{2F37DEB0-3580-4CF2-B49B-B84DD09503C7}">
      <dgm:prSet phldrT="[Text]" custT="1"/>
      <dgm:spPr/>
      <dgm:t>
        <a:bodyPr/>
        <a:lstStyle/>
        <a:p>
          <a:pPr algn="l"/>
          <a:r>
            <a:rPr lang="en-GB" sz="1800" dirty="0"/>
            <a:t>Career Group Sessions</a:t>
          </a:r>
        </a:p>
      </dgm:t>
    </dgm:pt>
    <dgm:pt modelId="{792585D1-A97F-4941-8B24-629494ABEAFE}" type="parTrans" cxnId="{9AEEE64D-4834-4F71-AEA3-2A64F036C789}">
      <dgm:prSet/>
      <dgm:spPr/>
      <dgm:t>
        <a:bodyPr/>
        <a:lstStyle/>
        <a:p>
          <a:pPr algn="l"/>
          <a:endParaRPr lang="en-GB"/>
        </a:p>
      </dgm:t>
    </dgm:pt>
    <dgm:pt modelId="{982FD6BA-2A97-4720-954B-B83B034EBBA3}" type="sibTrans" cxnId="{9AEEE64D-4834-4F71-AEA3-2A64F036C789}">
      <dgm:prSet/>
      <dgm:spPr/>
      <dgm:t>
        <a:bodyPr/>
        <a:lstStyle/>
        <a:p>
          <a:pPr algn="l"/>
          <a:endParaRPr lang="en-GB"/>
        </a:p>
      </dgm:t>
    </dgm:pt>
    <dgm:pt modelId="{95254108-AE39-4107-9EAE-74436ABD70B1}">
      <dgm:prSet phldrT="[Text]"/>
      <dgm:spPr/>
      <dgm:t>
        <a:bodyPr/>
        <a:lstStyle/>
        <a:p>
          <a:pPr algn="l"/>
          <a:r>
            <a:rPr lang="en-GB" dirty="0"/>
            <a:t>S3</a:t>
          </a:r>
        </a:p>
      </dgm:t>
    </dgm:pt>
    <dgm:pt modelId="{0632A3D7-B347-4BDF-AEB0-75F612BF6634}" type="parTrans" cxnId="{36AF9EC8-3442-430E-A48D-28B1F33F79BC}">
      <dgm:prSet/>
      <dgm:spPr/>
      <dgm:t>
        <a:bodyPr/>
        <a:lstStyle/>
        <a:p>
          <a:pPr algn="l"/>
          <a:endParaRPr lang="en-GB"/>
        </a:p>
      </dgm:t>
    </dgm:pt>
    <dgm:pt modelId="{EFF912C2-64DD-4A9E-85D2-8BF4A8629EA2}" type="sibTrans" cxnId="{36AF9EC8-3442-430E-A48D-28B1F33F79BC}">
      <dgm:prSet/>
      <dgm:spPr/>
      <dgm:t>
        <a:bodyPr/>
        <a:lstStyle/>
        <a:p>
          <a:pPr algn="l"/>
          <a:endParaRPr lang="en-GB"/>
        </a:p>
      </dgm:t>
    </dgm:pt>
    <dgm:pt modelId="{7CE4DEE1-656A-4F56-B47F-57E7455E659D}">
      <dgm:prSet phldrT="[Text]" custT="1"/>
      <dgm:spPr/>
      <dgm:t>
        <a:bodyPr/>
        <a:lstStyle/>
        <a:p>
          <a:pPr algn="l"/>
          <a:r>
            <a:rPr lang="en-GB" sz="1800" dirty="0"/>
            <a:t>1-1 on Subject Choice</a:t>
          </a:r>
        </a:p>
      </dgm:t>
    </dgm:pt>
    <dgm:pt modelId="{3A47DDE1-ED52-4B9E-BBA8-41BD2EF8A5C0}" type="parTrans" cxnId="{80B18208-347B-4632-9A7C-ABC756B8EF26}">
      <dgm:prSet/>
      <dgm:spPr/>
      <dgm:t>
        <a:bodyPr/>
        <a:lstStyle/>
        <a:p>
          <a:pPr algn="l"/>
          <a:endParaRPr lang="en-GB"/>
        </a:p>
      </dgm:t>
    </dgm:pt>
    <dgm:pt modelId="{47DE3D37-4FEE-49C2-8CEB-7A1A9122C97C}" type="sibTrans" cxnId="{80B18208-347B-4632-9A7C-ABC756B8EF26}">
      <dgm:prSet/>
      <dgm:spPr/>
      <dgm:t>
        <a:bodyPr/>
        <a:lstStyle/>
        <a:p>
          <a:pPr algn="l"/>
          <a:endParaRPr lang="en-GB"/>
        </a:p>
      </dgm:t>
    </dgm:pt>
    <dgm:pt modelId="{7CD2A783-6B40-4751-B013-267B365C2904}">
      <dgm:prSet phldrT="[Text]" custT="1"/>
      <dgm:spPr/>
      <dgm:t>
        <a:bodyPr/>
        <a:lstStyle/>
        <a:p>
          <a:pPr algn="l"/>
          <a:r>
            <a:rPr lang="en-GB" sz="1800" dirty="0"/>
            <a:t>Career Group Sessions</a:t>
          </a:r>
        </a:p>
      </dgm:t>
    </dgm:pt>
    <dgm:pt modelId="{E73A23C6-6B81-4B09-A7BE-CFFBB37813B0}" type="parTrans" cxnId="{38AA37C2-D13C-4B3F-954C-303CC36717F8}">
      <dgm:prSet/>
      <dgm:spPr/>
      <dgm:t>
        <a:bodyPr/>
        <a:lstStyle/>
        <a:p>
          <a:pPr algn="l"/>
          <a:endParaRPr lang="en-GB"/>
        </a:p>
      </dgm:t>
    </dgm:pt>
    <dgm:pt modelId="{4E6D8582-4638-4D71-9634-065EC974A061}" type="sibTrans" cxnId="{38AA37C2-D13C-4B3F-954C-303CC36717F8}">
      <dgm:prSet/>
      <dgm:spPr/>
      <dgm:t>
        <a:bodyPr/>
        <a:lstStyle/>
        <a:p>
          <a:pPr algn="l"/>
          <a:endParaRPr lang="en-GB"/>
        </a:p>
      </dgm:t>
    </dgm:pt>
    <dgm:pt modelId="{7D6CF8D6-3D52-46FF-A798-E4C43407A3AF}">
      <dgm:prSet phldrT="[Text]"/>
      <dgm:spPr/>
      <dgm:t>
        <a:bodyPr/>
        <a:lstStyle/>
        <a:p>
          <a:pPr algn="l"/>
          <a:r>
            <a:rPr lang="en-GB" dirty="0"/>
            <a:t>S4-S6</a:t>
          </a:r>
        </a:p>
      </dgm:t>
    </dgm:pt>
    <dgm:pt modelId="{94A70DAE-BDF6-4D01-B90E-9483F4166156}" type="parTrans" cxnId="{8ADFA28E-A17C-44CF-B4DB-C01AAF6D5BE8}">
      <dgm:prSet/>
      <dgm:spPr/>
      <dgm:t>
        <a:bodyPr/>
        <a:lstStyle/>
        <a:p>
          <a:pPr algn="l"/>
          <a:endParaRPr lang="en-GB"/>
        </a:p>
      </dgm:t>
    </dgm:pt>
    <dgm:pt modelId="{8F896A79-1E47-418F-BFF8-1EB4967D60AA}" type="sibTrans" cxnId="{8ADFA28E-A17C-44CF-B4DB-C01AAF6D5BE8}">
      <dgm:prSet/>
      <dgm:spPr/>
      <dgm:t>
        <a:bodyPr/>
        <a:lstStyle/>
        <a:p>
          <a:pPr algn="l"/>
          <a:endParaRPr lang="en-GB"/>
        </a:p>
      </dgm:t>
    </dgm:pt>
    <dgm:pt modelId="{A14D06E6-7EE4-427F-9509-48A0039CBE7C}">
      <dgm:prSet phldrT="[Text]" custT="1"/>
      <dgm:spPr/>
      <dgm:t>
        <a:bodyPr/>
        <a:lstStyle/>
        <a:p>
          <a:pPr algn="l"/>
          <a:r>
            <a:rPr lang="en-GB" sz="1800" dirty="0"/>
            <a:t>Career Group Sessions</a:t>
          </a:r>
        </a:p>
      </dgm:t>
    </dgm:pt>
    <dgm:pt modelId="{B1D01BF0-D038-44FC-9015-DC7F73193A60}" type="parTrans" cxnId="{B09AB911-F998-488B-BACB-F27F4064892B}">
      <dgm:prSet/>
      <dgm:spPr/>
      <dgm:t>
        <a:bodyPr/>
        <a:lstStyle/>
        <a:p>
          <a:pPr algn="l"/>
          <a:endParaRPr lang="en-GB"/>
        </a:p>
      </dgm:t>
    </dgm:pt>
    <dgm:pt modelId="{DC54A3A4-5809-4126-A3FA-584A8BBD4123}" type="sibTrans" cxnId="{B09AB911-F998-488B-BACB-F27F4064892B}">
      <dgm:prSet/>
      <dgm:spPr/>
      <dgm:t>
        <a:bodyPr/>
        <a:lstStyle/>
        <a:p>
          <a:pPr algn="l"/>
          <a:endParaRPr lang="en-GB"/>
        </a:p>
      </dgm:t>
    </dgm:pt>
    <dgm:pt modelId="{26762328-5461-4AF1-94EF-02ADABDE7697}">
      <dgm:prSet phldrT="[Text]" custT="1"/>
      <dgm:spPr/>
      <dgm:t>
        <a:bodyPr/>
        <a:lstStyle/>
        <a:p>
          <a:pPr algn="l"/>
          <a:r>
            <a:rPr lang="en-GB" sz="1800" dirty="0"/>
            <a:t>1-1 Career Appointments</a:t>
          </a:r>
        </a:p>
      </dgm:t>
    </dgm:pt>
    <dgm:pt modelId="{29796CAC-50F1-440C-A5D0-D9502FB3F2F7}" type="parTrans" cxnId="{0BFDF59A-57A6-4FCF-94D8-8AA2748A2C5D}">
      <dgm:prSet/>
      <dgm:spPr/>
      <dgm:t>
        <a:bodyPr/>
        <a:lstStyle/>
        <a:p>
          <a:pPr algn="l"/>
          <a:endParaRPr lang="en-GB"/>
        </a:p>
      </dgm:t>
    </dgm:pt>
    <dgm:pt modelId="{61D64936-6BE6-4271-AA27-ABE8C2A8B59F}" type="sibTrans" cxnId="{0BFDF59A-57A6-4FCF-94D8-8AA2748A2C5D}">
      <dgm:prSet/>
      <dgm:spPr/>
      <dgm:t>
        <a:bodyPr/>
        <a:lstStyle/>
        <a:p>
          <a:pPr algn="l"/>
          <a:endParaRPr lang="en-GB"/>
        </a:p>
      </dgm:t>
    </dgm:pt>
    <dgm:pt modelId="{7F734010-AC30-4D2C-8E1B-3020B624E875}">
      <dgm:prSet phldrT="[Text]" custT="1"/>
      <dgm:spPr/>
      <dgm:t>
        <a:bodyPr/>
        <a:lstStyle/>
        <a:p>
          <a:pPr algn="l"/>
          <a:r>
            <a:rPr lang="en-GB" sz="1800" dirty="0"/>
            <a:t>Parents Evenings</a:t>
          </a:r>
        </a:p>
      </dgm:t>
    </dgm:pt>
    <dgm:pt modelId="{5662BE3D-B745-476E-903B-1E9C9BCD4D06}" type="parTrans" cxnId="{BF65D81A-133E-4EEF-A63F-19CDABF4E4C0}">
      <dgm:prSet/>
      <dgm:spPr/>
      <dgm:t>
        <a:bodyPr/>
        <a:lstStyle/>
        <a:p>
          <a:pPr algn="l"/>
          <a:endParaRPr lang="en-GB"/>
        </a:p>
      </dgm:t>
    </dgm:pt>
    <dgm:pt modelId="{DDAA9542-A73B-413A-8B83-CC2C7C06247D}" type="sibTrans" cxnId="{BF65D81A-133E-4EEF-A63F-19CDABF4E4C0}">
      <dgm:prSet/>
      <dgm:spPr/>
      <dgm:t>
        <a:bodyPr/>
        <a:lstStyle/>
        <a:p>
          <a:pPr algn="l"/>
          <a:endParaRPr lang="en-GB"/>
        </a:p>
      </dgm:t>
    </dgm:pt>
    <dgm:pt modelId="{BAE160A3-CFF6-4016-AEB4-1D979C686AC9}">
      <dgm:prSet phldrT="[Text]" custT="1"/>
      <dgm:spPr/>
      <dgm:t>
        <a:bodyPr/>
        <a:lstStyle/>
        <a:p>
          <a:pPr algn="l"/>
          <a:r>
            <a:rPr lang="en-GB" sz="1800" dirty="0"/>
            <a:t>Parents Evenings</a:t>
          </a:r>
        </a:p>
      </dgm:t>
    </dgm:pt>
    <dgm:pt modelId="{C5D2EEF7-0EAD-46C6-BAD4-496C24C80AF7}" type="parTrans" cxnId="{E70F9DBD-9CBC-4D55-8514-F8D0E5EDF7B9}">
      <dgm:prSet/>
      <dgm:spPr/>
      <dgm:t>
        <a:bodyPr/>
        <a:lstStyle/>
        <a:p>
          <a:pPr algn="l"/>
          <a:endParaRPr lang="en-GB"/>
        </a:p>
      </dgm:t>
    </dgm:pt>
    <dgm:pt modelId="{010CFFA3-57F4-4F94-B3F5-A1E12DF72B04}" type="sibTrans" cxnId="{E70F9DBD-9CBC-4D55-8514-F8D0E5EDF7B9}">
      <dgm:prSet/>
      <dgm:spPr/>
      <dgm:t>
        <a:bodyPr/>
        <a:lstStyle/>
        <a:p>
          <a:pPr algn="l"/>
          <a:endParaRPr lang="en-GB"/>
        </a:p>
      </dgm:t>
    </dgm:pt>
    <dgm:pt modelId="{52DFAB1F-485E-4C44-B7AA-6D054CFB3269}">
      <dgm:prSet phldrT="[Text]" custT="1"/>
      <dgm:spPr/>
      <dgm:t>
        <a:bodyPr/>
        <a:lstStyle/>
        <a:p>
          <a:pPr algn="l"/>
          <a:r>
            <a:rPr lang="en-GB" sz="1800" dirty="0"/>
            <a:t>Parents Evenings</a:t>
          </a:r>
        </a:p>
      </dgm:t>
    </dgm:pt>
    <dgm:pt modelId="{3B905713-F99A-4B94-88F6-6FFE6658119E}" type="parTrans" cxnId="{BA37E6EB-6DD8-49FE-A097-EF0DB078B757}">
      <dgm:prSet/>
      <dgm:spPr/>
      <dgm:t>
        <a:bodyPr/>
        <a:lstStyle/>
        <a:p>
          <a:pPr algn="l"/>
          <a:endParaRPr lang="en-GB"/>
        </a:p>
      </dgm:t>
    </dgm:pt>
    <dgm:pt modelId="{455FEA72-594D-49F9-B1F2-8DF0E90D9321}" type="sibTrans" cxnId="{BA37E6EB-6DD8-49FE-A097-EF0DB078B757}">
      <dgm:prSet/>
      <dgm:spPr/>
      <dgm:t>
        <a:bodyPr/>
        <a:lstStyle/>
        <a:p>
          <a:pPr algn="l"/>
          <a:endParaRPr lang="en-GB"/>
        </a:p>
      </dgm:t>
    </dgm:pt>
    <dgm:pt modelId="{79083EA3-8D78-4F4A-9191-74D3EDA8F91F}">
      <dgm:prSet phldrT="[Text]" custT="1"/>
      <dgm:spPr/>
      <dgm:t>
        <a:bodyPr/>
        <a:lstStyle/>
        <a:p>
          <a:pPr algn="l"/>
          <a:r>
            <a:rPr lang="en-GB" sz="1800" dirty="0"/>
            <a:t>Drop-In</a:t>
          </a:r>
        </a:p>
      </dgm:t>
    </dgm:pt>
    <dgm:pt modelId="{8EB19BC9-E3D6-4A60-ABD8-BFE96237A702}" type="parTrans" cxnId="{BC400FCF-EF94-4AAC-8134-5469BE187276}">
      <dgm:prSet/>
      <dgm:spPr/>
      <dgm:t>
        <a:bodyPr/>
        <a:lstStyle/>
        <a:p>
          <a:endParaRPr lang="en-GB"/>
        </a:p>
      </dgm:t>
    </dgm:pt>
    <dgm:pt modelId="{124EF95B-9ACD-41FC-BA9A-82C747B2D9EC}" type="sibTrans" cxnId="{BC400FCF-EF94-4AAC-8134-5469BE187276}">
      <dgm:prSet/>
      <dgm:spPr/>
      <dgm:t>
        <a:bodyPr/>
        <a:lstStyle/>
        <a:p>
          <a:endParaRPr lang="en-GB"/>
        </a:p>
      </dgm:t>
    </dgm:pt>
    <dgm:pt modelId="{F61EAE32-B551-4F5A-B52B-E39F21F16496}">
      <dgm:prSet phldrT="[Text]" custT="1"/>
      <dgm:spPr/>
      <dgm:t>
        <a:bodyPr/>
        <a:lstStyle/>
        <a:p>
          <a:pPr algn="l"/>
          <a:r>
            <a:rPr lang="en-GB" sz="1800" dirty="0"/>
            <a:t>Drop-In</a:t>
          </a:r>
        </a:p>
      </dgm:t>
    </dgm:pt>
    <dgm:pt modelId="{F6B7427E-1CB7-4355-9F32-F93345B6AD36}" type="parTrans" cxnId="{1CB1FA73-CDE1-4D46-9C91-1DE24BEC314B}">
      <dgm:prSet/>
      <dgm:spPr/>
      <dgm:t>
        <a:bodyPr/>
        <a:lstStyle/>
        <a:p>
          <a:endParaRPr lang="en-GB"/>
        </a:p>
      </dgm:t>
    </dgm:pt>
    <dgm:pt modelId="{8F4E4666-5E39-4CEC-BD9C-7802E742BEED}" type="sibTrans" cxnId="{1CB1FA73-CDE1-4D46-9C91-1DE24BEC314B}">
      <dgm:prSet/>
      <dgm:spPr/>
      <dgm:t>
        <a:bodyPr/>
        <a:lstStyle/>
        <a:p>
          <a:endParaRPr lang="en-GB"/>
        </a:p>
      </dgm:t>
    </dgm:pt>
    <dgm:pt modelId="{F2BB069C-53C4-42BF-85E8-EDC0E8E2E956}">
      <dgm:prSet phldrT="[Text]" custT="1"/>
      <dgm:spPr/>
      <dgm:t>
        <a:bodyPr/>
        <a:lstStyle/>
        <a:p>
          <a:pPr algn="l"/>
          <a:r>
            <a:rPr lang="en-GB" sz="1800" dirty="0"/>
            <a:t>Drop-In</a:t>
          </a:r>
        </a:p>
      </dgm:t>
    </dgm:pt>
    <dgm:pt modelId="{EC424EE3-D5C9-4279-84E8-C817ED397F06}" type="parTrans" cxnId="{3E39E3C2-7F62-4A87-8A10-43CD20571854}">
      <dgm:prSet/>
      <dgm:spPr/>
      <dgm:t>
        <a:bodyPr/>
        <a:lstStyle/>
        <a:p>
          <a:endParaRPr lang="en-GB"/>
        </a:p>
      </dgm:t>
    </dgm:pt>
    <dgm:pt modelId="{685AF87E-7BEB-4E9B-B1CD-E83B65C3A529}" type="sibTrans" cxnId="{3E39E3C2-7F62-4A87-8A10-43CD20571854}">
      <dgm:prSet/>
      <dgm:spPr/>
      <dgm:t>
        <a:bodyPr/>
        <a:lstStyle/>
        <a:p>
          <a:endParaRPr lang="en-GB"/>
        </a:p>
      </dgm:t>
    </dgm:pt>
    <dgm:pt modelId="{C078D57C-2E45-43AA-9DE3-CB795BD81DE6}" type="pres">
      <dgm:prSet presAssocID="{B175568B-21BA-4DEC-8412-4B5C06B3BF9D}" presName="Name0" presStyleCnt="0">
        <dgm:presLayoutVars>
          <dgm:dir/>
          <dgm:animLvl val="lvl"/>
          <dgm:resizeHandles val="exact"/>
        </dgm:presLayoutVars>
      </dgm:prSet>
      <dgm:spPr/>
      <dgm:t>
        <a:bodyPr/>
        <a:lstStyle/>
        <a:p>
          <a:endParaRPr lang="en-US"/>
        </a:p>
      </dgm:t>
    </dgm:pt>
    <dgm:pt modelId="{BE82BD73-D5B5-4454-B4EF-6D3FDE3C6885}" type="pres">
      <dgm:prSet presAssocID="{A04D8AC9-734C-4D3B-A566-E566C8121E66}" presName="linNode" presStyleCnt="0"/>
      <dgm:spPr/>
    </dgm:pt>
    <dgm:pt modelId="{E50FE64F-C005-49E0-8986-34DCF869D42F}" type="pres">
      <dgm:prSet presAssocID="{A04D8AC9-734C-4D3B-A566-E566C8121E66}" presName="parentText" presStyleLbl="node1" presStyleIdx="0" presStyleCnt="3" custLinFactNeighborX="-7809" custLinFactNeighborY="5020">
        <dgm:presLayoutVars>
          <dgm:chMax val="1"/>
          <dgm:bulletEnabled val="1"/>
        </dgm:presLayoutVars>
      </dgm:prSet>
      <dgm:spPr/>
      <dgm:t>
        <a:bodyPr/>
        <a:lstStyle/>
        <a:p>
          <a:endParaRPr lang="en-US"/>
        </a:p>
      </dgm:t>
    </dgm:pt>
    <dgm:pt modelId="{C8767156-E956-4CF1-A3A7-108297C9E077}" type="pres">
      <dgm:prSet presAssocID="{A04D8AC9-734C-4D3B-A566-E566C8121E66}" presName="descendantText" presStyleLbl="alignAccFollowNode1" presStyleIdx="0" presStyleCnt="3" custLinFactNeighborX="2155" custLinFactNeighborY="240">
        <dgm:presLayoutVars>
          <dgm:bulletEnabled val="1"/>
        </dgm:presLayoutVars>
      </dgm:prSet>
      <dgm:spPr/>
      <dgm:t>
        <a:bodyPr/>
        <a:lstStyle/>
        <a:p>
          <a:endParaRPr lang="en-US"/>
        </a:p>
      </dgm:t>
    </dgm:pt>
    <dgm:pt modelId="{B5C5215F-66C7-4A46-AF45-DAB08974DC4B}" type="pres">
      <dgm:prSet presAssocID="{F4935E8C-6082-4396-AC19-8A14B5A94C8C}" presName="sp" presStyleCnt="0"/>
      <dgm:spPr/>
    </dgm:pt>
    <dgm:pt modelId="{6DBCA756-2B08-4B8A-B878-0C169B0215F6}" type="pres">
      <dgm:prSet presAssocID="{95254108-AE39-4107-9EAE-74436ABD70B1}" presName="linNode" presStyleCnt="0"/>
      <dgm:spPr/>
    </dgm:pt>
    <dgm:pt modelId="{1F331501-C924-4C9F-BB0B-8E7A025A5C4A}" type="pres">
      <dgm:prSet presAssocID="{95254108-AE39-4107-9EAE-74436ABD70B1}" presName="parentText" presStyleLbl="node1" presStyleIdx="1" presStyleCnt="3">
        <dgm:presLayoutVars>
          <dgm:chMax val="1"/>
          <dgm:bulletEnabled val="1"/>
        </dgm:presLayoutVars>
      </dgm:prSet>
      <dgm:spPr/>
      <dgm:t>
        <a:bodyPr/>
        <a:lstStyle/>
        <a:p>
          <a:endParaRPr lang="en-US"/>
        </a:p>
      </dgm:t>
    </dgm:pt>
    <dgm:pt modelId="{3C8F14FA-1147-4788-A6B3-0016B5FF345D}" type="pres">
      <dgm:prSet presAssocID="{95254108-AE39-4107-9EAE-74436ABD70B1}" presName="descendantText" presStyleLbl="alignAccFollowNode1" presStyleIdx="1" presStyleCnt="3">
        <dgm:presLayoutVars>
          <dgm:bulletEnabled val="1"/>
        </dgm:presLayoutVars>
      </dgm:prSet>
      <dgm:spPr/>
      <dgm:t>
        <a:bodyPr/>
        <a:lstStyle/>
        <a:p>
          <a:endParaRPr lang="en-US"/>
        </a:p>
      </dgm:t>
    </dgm:pt>
    <dgm:pt modelId="{66012DCB-2643-41A1-AF8B-0E5FFCD11A4E}" type="pres">
      <dgm:prSet presAssocID="{EFF912C2-64DD-4A9E-85D2-8BF4A8629EA2}" presName="sp" presStyleCnt="0"/>
      <dgm:spPr/>
    </dgm:pt>
    <dgm:pt modelId="{44E9B8FD-E404-4C13-A78C-0DDBA83810F8}" type="pres">
      <dgm:prSet presAssocID="{7D6CF8D6-3D52-46FF-A798-E4C43407A3AF}" presName="linNode" presStyleCnt="0"/>
      <dgm:spPr/>
    </dgm:pt>
    <dgm:pt modelId="{7222D627-ECDE-4982-9761-E6FB6D29FB7B}" type="pres">
      <dgm:prSet presAssocID="{7D6CF8D6-3D52-46FF-A798-E4C43407A3AF}" presName="parentText" presStyleLbl="node1" presStyleIdx="2" presStyleCnt="3">
        <dgm:presLayoutVars>
          <dgm:chMax val="1"/>
          <dgm:bulletEnabled val="1"/>
        </dgm:presLayoutVars>
      </dgm:prSet>
      <dgm:spPr/>
      <dgm:t>
        <a:bodyPr/>
        <a:lstStyle/>
        <a:p>
          <a:endParaRPr lang="en-US"/>
        </a:p>
      </dgm:t>
    </dgm:pt>
    <dgm:pt modelId="{CE4341C9-9812-405B-897C-253B23B0128C}" type="pres">
      <dgm:prSet presAssocID="{7D6CF8D6-3D52-46FF-A798-E4C43407A3AF}" presName="descendantText" presStyleLbl="alignAccFollowNode1" presStyleIdx="2" presStyleCnt="3">
        <dgm:presLayoutVars>
          <dgm:bulletEnabled val="1"/>
        </dgm:presLayoutVars>
      </dgm:prSet>
      <dgm:spPr/>
      <dgm:t>
        <a:bodyPr/>
        <a:lstStyle/>
        <a:p>
          <a:endParaRPr lang="en-US"/>
        </a:p>
      </dgm:t>
    </dgm:pt>
  </dgm:ptLst>
  <dgm:cxnLst>
    <dgm:cxn modelId="{BF65D81A-133E-4EEF-A63F-19CDABF4E4C0}" srcId="{A04D8AC9-734C-4D3B-A566-E566C8121E66}" destId="{7F734010-AC30-4D2C-8E1B-3020B624E875}" srcOrd="1" destOrd="0" parTransId="{5662BE3D-B745-476E-903B-1E9C9BCD4D06}" sibTransId="{DDAA9542-A73B-413A-8B83-CC2C7C06247D}"/>
    <dgm:cxn modelId="{BA37E6EB-6DD8-49FE-A097-EF0DB078B757}" srcId="{7D6CF8D6-3D52-46FF-A798-E4C43407A3AF}" destId="{52DFAB1F-485E-4C44-B7AA-6D054CFB3269}" srcOrd="2" destOrd="0" parTransId="{3B905713-F99A-4B94-88F6-6FFE6658119E}" sibTransId="{455FEA72-594D-49F9-B1F2-8DF0E90D9321}"/>
    <dgm:cxn modelId="{1CB1FA73-CDE1-4D46-9C91-1DE24BEC314B}" srcId="{95254108-AE39-4107-9EAE-74436ABD70B1}" destId="{F61EAE32-B551-4F5A-B52B-E39F21F16496}" srcOrd="3" destOrd="0" parTransId="{F6B7427E-1CB7-4355-9F32-F93345B6AD36}" sibTransId="{8F4E4666-5E39-4CEC-BD9C-7802E742BEED}"/>
    <dgm:cxn modelId="{140F4FFF-8A90-4ADE-B779-423DAB8301AE}" type="presOf" srcId="{A04D8AC9-734C-4D3B-A566-E566C8121E66}" destId="{E50FE64F-C005-49E0-8986-34DCF869D42F}" srcOrd="0" destOrd="0" presId="urn:microsoft.com/office/officeart/2005/8/layout/vList5"/>
    <dgm:cxn modelId="{BC400FCF-EF94-4AAC-8134-5469BE187276}" srcId="{A04D8AC9-734C-4D3B-A566-E566C8121E66}" destId="{79083EA3-8D78-4F4A-9191-74D3EDA8F91F}" srcOrd="2" destOrd="0" parTransId="{8EB19BC9-E3D6-4A60-ABD8-BFE96237A702}" sibTransId="{124EF95B-9ACD-41FC-BA9A-82C747B2D9EC}"/>
    <dgm:cxn modelId="{DBCCA91C-20C7-4BB7-A0A3-EF96FE6128CD}" srcId="{B175568B-21BA-4DEC-8412-4B5C06B3BF9D}" destId="{A04D8AC9-734C-4D3B-A566-E566C8121E66}" srcOrd="0" destOrd="0" parTransId="{1C1F3058-4AE7-4381-9BD7-613976101D78}" sibTransId="{F4935E8C-6082-4396-AC19-8A14B5A94C8C}"/>
    <dgm:cxn modelId="{0F8CEFE4-58AF-4DF4-B861-70A5C813767D}" type="presOf" srcId="{A14D06E6-7EE4-427F-9509-48A0039CBE7C}" destId="{CE4341C9-9812-405B-897C-253B23B0128C}" srcOrd="0" destOrd="0" presId="urn:microsoft.com/office/officeart/2005/8/layout/vList5"/>
    <dgm:cxn modelId="{C96D6344-2635-4061-BD93-309ED7DD03C9}" type="presOf" srcId="{B175568B-21BA-4DEC-8412-4B5C06B3BF9D}" destId="{C078D57C-2E45-43AA-9DE3-CB795BD81DE6}" srcOrd="0" destOrd="0" presId="urn:microsoft.com/office/officeart/2005/8/layout/vList5"/>
    <dgm:cxn modelId="{3E39E3C2-7F62-4A87-8A10-43CD20571854}" srcId="{7D6CF8D6-3D52-46FF-A798-E4C43407A3AF}" destId="{F2BB069C-53C4-42BF-85E8-EDC0E8E2E956}" srcOrd="3" destOrd="0" parTransId="{EC424EE3-D5C9-4279-84E8-C817ED397F06}" sibTransId="{685AF87E-7BEB-4E9B-B1CD-E83B65C3A529}"/>
    <dgm:cxn modelId="{B09AB911-F998-488B-BACB-F27F4064892B}" srcId="{7D6CF8D6-3D52-46FF-A798-E4C43407A3AF}" destId="{A14D06E6-7EE4-427F-9509-48A0039CBE7C}" srcOrd="0" destOrd="0" parTransId="{B1D01BF0-D038-44FC-9015-DC7F73193A60}" sibTransId="{DC54A3A4-5809-4126-A3FA-584A8BBD4123}"/>
    <dgm:cxn modelId="{C2F63388-6B3D-4748-B95C-5F843E0A9251}" type="presOf" srcId="{52DFAB1F-485E-4C44-B7AA-6D054CFB3269}" destId="{CE4341C9-9812-405B-897C-253B23B0128C}" srcOrd="0" destOrd="2" presId="urn:microsoft.com/office/officeart/2005/8/layout/vList5"/>
    <dgm:cxn modelId="{E70F9DBD-9CBC-4D55-8514-F8D0E5EDF7B9}" srcId="{95254108-AE39-4107-9EAE-74436ABD70B1}" destId="{BAE160A3-CFF6-4016-AEB4-1D979C686AC9}" srcOrd="2" destOrd="0" parTransId="{C5D2EEF7-0EAD-46C6-BAD4-496C24C80AF7}" sibTransId="{010CFFA3-57F4-4F94-B3F5-A1E12DF72B04}"/>
    <dgm:cxn modelId="{589E0F9E-8668-4405-B8E3-09C9E404F62A}" type="presOf" srcId="{26762328-5461-4AF1-94EF-02ADABDE7697}" destId="{CE4341C9-9812-405B-897C-253B23B0128C}" srcOrd="0" destOrd="1" presId="urn:microsoft.com/office/officeart/2005/8/layout/vList5"/>
    <dgm:cxn modelId="{0C2E7B72-4509-4C2C-AAEA-5BEEC38512B6}" type="presOf" srcId="{79083EA3-8D78-4F4A-9191-74D3EDA8F91F}" destId="{C8767156-E956-4CF1-A3A7-108297C9E077}" srcOrd="0" destOrd="2" presId="urn:microsoft.com/office/officeart/2005/8/layout/vList5"/>
    <dgm:cxn modelId="{B665A12E-6583-48CA-9C2C-A3CAD45692BC}" type="presOf" srcId="{BAE160A3-CFF6-4016-AEB4-1D979C686AC9}" destId="{3C8F14FA-1147-4788-A6B3-0016B5FF345D}" srcOrd="0" destOrd="2" presId="urn:microsoft.com/office/officeart/2005/8/layout/vList5"/>
    <dgm:cxn modelId="{E4254A56-672C-4C22-90AD-DB81B08106C1}" type="presOf" srcId="{2F37DEB0-3580-4CF2-B49B-B84DD09503C7}" destId="{C8767156-E956-4CF1-A3A7-108297C9E077}" srcOrd="0" destOrd="0" presId="urn:microsoft.com/office/officeart/2005/8/layout/vList5"/>
    <dgm:cxn modelId="{813A3156-D488-4441-8B4D-22BE1240D7AC}" type="presOf" srcId="{7CD2A783-6B40-4751-B013-267B365C2904}" destId="{3C8F14FA-1147-4788-A6B3-0016B5FF345D}" srcOrd="0" destOrd="1" presId="urn:microsoft.com/office/officeart/2005/8/layout/vList5"/>
    <dgm:cxn modelId="{36AF9EC8-3442-430E-A48D-28B1F33F79BC}" srcId="{B175568B-21BA-4DEC-8412-4B5C06B3BF9D}" destId="{95254108-AE39-4107-9EAE-74436ABD70B1}" srcOrd="1" destOrd="0" parTransId="{0632A3D7-B347-4BDF-AEB0-75F612BF6634}" sibTransId="{EFF912C2-64DD-4A9E-85D2-8BF4A8629EA2}"/>
    <dgm:cxn modelId="{0BFDF59A-57A6-4FCF-94D8-8AA2748A2C5D}" srcId="{7D6CF8D6-3D52-46FF-A798-E4C43407A3AF}" destId="{26762328-5461-4AF1-94EF-02ADABDE7697}" srcOrd="1" destOrd="0" parTransId="{29796CAC-50F1-440C-A5D0-D9502FB3F2F7}" sibTransId="{61D64936-6BE6-4271-AA27-ABE8C2A8B59F}"/>
    <dgm:cxn modelId="{8ADFA28E-A17C-44CF-B4DB-C01AAF6D5BE8}" srcId="{B175568B-21BA-4DEC-8412-4B5C06B3BF9D}" destId="{7D6CF8D6-3D52-46FF-A798-E4C43407A3AF}" srcOrd="2" destOrd="0" parTransId="{94A70DAE-BDF6-4D01-B90E-9483F4166156}" sibTransId="{8F896A79-1E47-418F-BFF8-1EB4967D60AA}"/>
    <dgm:cxn modelId="{F21E7059-7029-43E1-A076-B118B8F26ED4}" type="presOf" srcId="{7D6CF8D6-3D52-46FF-A798-E4C43407A3AF}" destId="{7222D627-ECDE-4982-9761-E6FB6D29FB7B}" srcOrd="0" destOrd="0" presId="urn:microsoft.com/office/officeart/2005/8/layout/vList5"/>
    <dgm:cxn modelId="{38AA37C2-D13C-4B3F-954C-303CC36717F8}" srcId="{95254108-AE39-4107-9EAE-74436ABD70B1}" destId="{7CD2A783-6B40-4751-B013-267B365C2904}" srcOrd="1" destOrd="0" parTransId="{E73A23C6-6B81-4B09-A7BE-CFFBB37813B0}" sibTransId="{4E6D8582-4638-4D71-9634-065EC974A061}"/>
    <dgm:cxn modelId="{A670770B-F893-4DF8-A6A7-DA85714409C6}" type="presOf" srcId="{F61EAE32-B551-4F5A-B52B-E39F21F16496}" destId="{3C8F14FA-1147-4788-A6B3-0016B5FF345D}" srcOrd="0" destOrd="3" presId="urn:microsoft.com/office/officeart/2005/8/layout/vList5"/>
    <dgm:cxn modelId="{9AEEE64D-4834-4F71-AEA3-2A64F036C789}" srcId="{A04D8AC9-734C-4D3B-A566-E566C8121E66}" destId="{2F37DEB0-3580-4CF2-B49B-B84DD09503C7}" srcOrd="0" destOrd="0" parTransId="{792585D1-A97F-4941-8B24-629494ABEAFE}" sibTransId="{982FD6BA-2A97-4720-954B-B83B034EBBA3}"/>
    <dgm:cxn modelId="{8DF8BB03-71D6-4465-A6AD-FEEBDC0AC081}" type="presOf" srcId="{95254108-AE39-4107-9EAE-74436ABD70B1}" destId="{1F331501-C924-4C9F-BB0B-8E7A025A5C4A}" srcOrd="0" destOrd="0" presId="urn:microsoft.com/office/officeart/2005/8/layout/vList5"/>
    <dgm:cxn modelId="{0A57CBD2-30DA-434B-AF53-F1E49B9A433F}" type="presOf" srcId="{7CE4DEE1-656A-4F56-B47F-57E7455E659D}" destId="{3C8F14FA-1147-4788-A6B3-0016B5FF345D}" srcOrd="0" destOrd="0" presId="urn:microsoft.com/office/officeart/2005/8/layout/vList5"/>
    <dgm:cxn modelId="{CE222FEA-7893-44A4-B43F-45477FE8D7DC}" type="presOf" srcId="{F2BB069C-53C4-42BF-85E8-EDC0E8E2E956}" destId="{CE4341C9-9812-405B-897C-253B23B0128C}" srcOrd="0" destOrd="3" presId="urn:microsoft.com/office/officeart/2005/8/layout/vList5"/>
    <dgm:cxn modelId="{F8F357EF-2ADB-4D71-BE78-CB478D1BE49A}" type="presOf" srcId="{7F734010-AC30-4D2C-8E1B-3020B624E875}" destId="{C8767156-E956-4CF1-A3A7-108297C9E077}" srcOrd="0" destOrd="1" presId="urn:microsoft.com/office/officeart/2005/8/layout/vList5"/>
    <dgm:cxn modelId="{80B18208-347B-4632-9A7C-ABC756B8EF26}" srcId="{95254108-AE39-4107-9EAE-74436ABD70B1}" destId="{7CE4DEE1-656A-4F56-B47F-57E7455E659D}" srcOrd="0" destOrd="0" parTransId="{3A47DDE1-ED52-4B9E-BBA8-41BD2EF8A5C0}" sibTransId="{47DE3D37-4FEE-49C2-8CEB-7A1A9122C97C}"/>
    <dgm:cxn modelId="{35D85049-1D3F-4EDE-A34C-8156EC128CE4}" type="presParOf" srcId="{C078D57C-2E45-43AA-9DE3-CB795BD81DE6}" destId="{BE82BD73-D5B5-4454-B4EF-6D3FDE3C6885}" srcOrd="0" destOrd="0" presId="urn:microsoft.com/office/officeart/2005/8/layout/vList5"/>
    <dgm:cxn modelId="{10D0BD58-04D3-4345-8DFE-2CD36BC41993}" type="presParOf" srcId="{BE82BD73-D5B5-4454-B4EF-6D3FDE3C6885}" destId="{E50FE64F-C005-49E0-8986-34DCF869D42F}" srcOrd="0" destOrd="0" presId="urn:microsoft.com/office/officeart/2005/8/layout/vList5"/>
    <dgm:cxn modelId="{81B45710-0962-4DE4-B3C0-9DEDAE6B1920}" type="presParOf" srcId="{BE82BD73-D5B5-4454-B4EF-6D3FDE3C6885}" destId="{C8767156-E956-4CF1-A3A7-108297C9E077}" srcOrd="1" destOrd="0" presId="urn:microsoft.com/office/officeart/2005/8/layout/vList5"/>
    <dgm:cxn modelId="{0CDB77F1-F62B-480F-B9EB-48EC53E65B07}" type="presParOf" srcId="{C078D57C-2E45-43AA-9DE3-CB795BD81DE6}" destId="{B5C5215F-66C7-4A46-AF45-DAB08974DC4B}" srcOrd="1" destOrd="0" presId="urn:microsoft.com/office/officeart/2005/8/layout/vList5"/>
    <dgm:cxn modelId="{A896A9D6-CD1A-4FF5-A895-1A82E37FE31E}" type="presParOf" srcId="{C078D57C-2E45-43AA-9DE3-CB795BD81DE6}" destId="{6DBCA756-2B08-4B8A-B878-0C169B0215F6}" srcOrd="2" destOrd="0" presId="urn:microsoft.com/office/officeart/2005/8/layout/vList5"/>
    <dgm:cxn modelId="{9E9EA0B1-08BC-4996-8EE9-059E96DDE3D0}" type="presParOf" srcId="{6DBCA756-2B08-4B8A-B878-0C169B0215F6}" destId="{1F331501-C924-4C9F-BB0B-8E7A025A5C4A}" srcOrd="0" destOrd="0" presId="urn:microsoft.com/office/officeart/2005/8/layout/vList5"/>
    <dgm:cxn modelId="{4E900DF9-C6CD-4E12-8F96-1FB7530B75DE}" type="presParOf" srcId="{6DBCA756-2B08-4B8A-B878-0C169B0215F6}" destId="{3C8F14FA-1147-4788-A6B3-0016B5FF345D}" srcOrd="1" destOrd="0" presId="urn:microsoft.com/office/officeart/2005/8/layout/vList5"/>
    <dgm:cxn modelId="{EFA27544-3EDE-4F9C-9E38-FBBD996C1088}" type="presParOf" srcId="{C078D57C-2E45-43AA-9DE3-CB795BD81DE6}" destId="{66012DCB-2643-41A1-AF8B-0E5FFCD11A4E}" srcOrd="3" destOrd="0" presId="urn:microsoft.com/office/officeart/2005/8/layout/vList5"/>
    <dgm:cxn modelId="{85F7111B-C0F2-49DC-B786-D1A17E42D9EF}" type="presParOf" srcId="{C078D57C-2E45-43AA-9DE3-CB795BD81DE6}" destId="{44E9B8FD-E404-4C13-A78C-0DDBA83810F8}" srcOrd="4" destOrd="0" presId="urn:microsoft.com/office/officeart/2005/8/layout/vList5"/>
    <dgm:cxn modelId="{FA452450-350D-463C-90AB-8D434B4D923C}" type="presParOf" srcId="{44E9B8FD-E404-4C13-A78C-0DDBA83810F8}" destId="{7222D627-ECDE-4982-9761-E6FB6D29FB7B}" srcOrd="0" destOrd="0" presId="urn:microsoft.com/office/officeart/2005/8/layout/vList5"/>
    <dgm:cxn modelId="{ECC346A7-54CC-49FA-B77B-190A0B4923CD}" type="presParOf" srcId="{44E9B8FD-E404-4C13-A78C-0DDBA83810F8}" destId="{CE4341C9-9812-405B-897C-253B23B0128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67156-E956-4CF1-A3A7-108297C9E077}">
      <dsp:nvSpPr>
        <dsp:cNvPr id="0" name=""/>
        <dsp:cNvSpPr/>
      </dsp:nvSpPr>
      <dsp:spPr>
        <a:xfrm rot="5400000">
          <a:off x="4614835" y="-1718192"/>
          <a:ext cx="1151002" cy="4885022"/>
        </a:xfrm>
        <a:prstGeom prst="round2SameRect">
          <a:avLst/>
        </a:prstGeom>
        <a:solidFill>
          <a:schemeClr val="accent5">
            <a:alpha val="90000"/>
            <a:tint val="4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Career Group Sessions</a:t>
          </a:r>
        </a:p>
        <a:p>
          <a:pPr marL="171450" lvl="1" indent="-171450" algn="l" defTabSz="800100">
            <a:lnSpc>
              <a:spcPct val="90000"/>
            </a:lnSpc>
            <a:spcBef>
              <a:spcPct val="0"/>
            </a:spcBef>
            <a:spcAft>
              <a:spcPct val="15000"/>
            </a:spcAft>
            <a:buChar char="••"/>
          </a:pPr>
          <a:r>
            <a:rPr lang="en-GB" sz="1800" kern="1200" dirty="0"/>
            <a:t>Parents Evenings</a:t>
          </a:r>
        </a:p>
        <a:p>
          <a:pPr marL="171450" lvl="1" indent="-171450" algn="l" defTabSz="800100">
            <a:lnSpc>
              <a:spcPct val="90000"/>
            </a:lnSpc>
            <a:spcBef>
              <a:spcPct val="0"/>
            </a:spcBef>
            <a:spcAft>
              <a:spcPct val="15000"/>
            </a:spcAft>
            <a:buChar char="••"/>
          </a:pPr>
          <a:r>
            <a:rPr lang="en-GB" sz="1800" kern="1200" dirty="0"/>
            <a:t>Drop-In</a:t>
          </a:r>
        </a:p>
      </dsp:txBody>
      <dsp:txXfrm rot="-5400000">
        <a:off x="2747826" y="205004"/>
        <a:ext cx="4828835" cy="1038628"/>
      </dsp:txXfrm>
    </dsp:sp>
    <dsp:sp modelId="{E50FE64F-C005-49E0-8986-34DCF869D42F}">
      <dsp:nvSpPr>
        <dsp:cNvPr id="0" name=""/>
        <dsp:cNvSpPr/>
      </dsp:nvSpPr>
      <dsp:spPr>
        <a:xfrm>
          <a:off x="0" y="74405"/>
          <a:ext cx="2747825" cy="1438753"/>
        </a:xfrm>
        <a:prstGeom prst="roundRect">
          <a:avLst/>
        </a:prstGeom>
        <a:solidFill>
          <a:schemeClr val="accent5">
            <a:shade val="8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4790" tIns="112395" rIns="224790" bIns="112395" numCol="1" spcCol="1270" anchor="ctr" anchorCtr="0">
          <a:noAutofit/>
          <a:sp3d extrusionH="28000" prstMaterial="matte"/>
        </a:bodyPr>
        <a:lstStyle/>
        <a:p>
          <a:pPr lvl="0" algn="l" defTabSz="2622550">
            <a:lnSpc>
              <a:spcPct val="90000"/>
            </a:lnSpc>
            <a:spcBef>
              <a:spcPct val="0"/>
            </a:spcBef>
            <a:spcAft>
              <a:spcPct val="35000"/>
            </a:spcAft>
          </a:pPr>
          <a:r>
            <a:rPr lang="en-GB" sz="5900" kern="1200" dirty="0"/>
            <a:t>S1 – S2</a:t>
          </a:r>
        </a:p>
      </dsp:txBody>
      <dsp:txXfrm>
        <a:off x="70234" y="144639"/>
        <a:ext cx="2607357" cy="1298285"/>
      </dsp:txXfrm>
    </dsp:sp>
    <dsp:sp modelId="{3C8F14FA-1147-4788-A6B3-0016B5FF345D}">
      <dsp:nvSpPr>
        <dsp:cNvPr id="0" name=""/>
        <dsp:cNvSpPr/>
      </dsp:nvSpPr>
      <dsp:spPr>
        <a:xfrm rot="5400000">
          <a:off x="4614835" y="-210263"/>
          <a:ext cx="1151002" cy="4885022"/>
        </a:xfrm>
        <a:prstGeom prst="round2SameRect">
          <a:avLst/>
        </a:prstGeom>
        <a:solidFill>
          <a:schemeClr val="accent5">
            <a:alpha val="90000"/>
            <a:tint val="4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1-1 on Subject Choice</a:t>
          </a:r>
        </a:p>
        <a:p>
          <a:pPr marL="171450" lvl="1" indent="-171450" algn="l" defTabSz="800100">
            <a:lnSpc>
              <a:spcPct val="90000"/>
            </a:lnSpc>
            <a:spcBef>
              <a:spcPct val="0"/>
            </a:spcBef>
            <a:spcAft>
              <a:spcPct val="15000"/>
            </a:spcAft>
            <a:buChar char="••"/>
          </a:pPr>
          <a:r>
            <a:rPr lang="en-GB" sz="1800" kern="1200" dirty="0"/>
            <a:t>Career Group Sessions</a:t>
          </a:r>
        </a:p>
        <a:p>
          <a:pPr marL="171450" lvl="1" indent="-171450" algn="l" defTabSz="800100">
            <a:lnSpc>
              <a:spcPct val="90000"/>
            </a:lnSpc>
            <a:spcBef>
              <a:spcPct val="0"/>
            </a:spcBef>
            <a:spcAft>
              <a:spcPct val="15000"/>
            </a:spcAft>
            <a:buChar char="••"/>
          </a:pPr>
          <a:r>
            <a:rPr lang="en-GB" sz="1800" kern="1200" dirty="0"/>
            <a:t>Parents Evenings</a:t>
          </a:r>
        </a:p>
        <a:p>
          <a:pPr marL="171450" lvl="1" indent="-171450" algn="l" defTabSz="800100">
            <a:lnSpc>
              <a:spcPct val="90000"/>
            </a:lnSpc>
            <a:spcBef>
              <a:spcPct val="0"/>
            </a:spcBef>
            <a:spcAft>
              <a:spcPct val="15000"/>
            </a:spcAft>
            <a:buChar char="••"/>
          </a:pPr>
          <a:r>
            <a:rPr lang="en-GB" sz="1800" kern="1200" dirty="0"/>
            <a:t>Drop-In</a:t>
          </a:r>
        </a:p>
      </dsp:txBody>
      <dsp:txXfrm rot="-5400000">
        <a:off x="2747826" y="1712933"/>
        <a:ext cx="4828835" cy="1038628"/>
      </dsp:txXfrm>
    </dsp:sp>
    <dsp:sp modelId="{1F331501-C924-4C9F-BB0B-8E7A025A5C4A}">
      <dsp:nvSpPr>
        <dsp:cNvPr id="0" name=""/>
        <dsp:cNvSpPr/>
      </dsp:nvSpPr>
      <dsp:spPr>
        <a:xfrm>
          <a:off x="0" y="1512871"/>
          <a:ext cx="2747825" cy="1438753"/>
        </a:xfrm>
        <a:prstGeom prst="roundRect">
          <a:avLst/>
        </a:prstGeom>
        <a:solidFill>
          <a:schemeClr val="accent5">
            <a:shade val="80000"/>
            <a:hueOff val="135633"/>
            <a:satOff val="2588"/>
            <a:lumOff val="11428"/>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4790" tIns="112395" rIns="224790" bIns="112395" numCol="1" spcCol="1270" anchor="ctr" anchorCtr="0">
          <a:noAutofit/>
          <a:sp3d extrusionH="28000" prstMaterial="matte"/>
        </a:bodyPr>
        <a:lstStyle/>
        <a:p>
          <a:pPr lvl="0" algn="l" defTabSz="2622550">
            <a:lnSpc>
              <a:spcPct val="90000"/>
            </a:lnSpc>
            <a:spcBef>
              <a:spcPct val="0"/>
            </a:spcBef>
            <a:spcAft>
              <a:spcPct val="35000"/>
            </a:spcAft>
          </a:pPr>
          <a:r>
            <a:rPr lang="en-GB" sz="5900" kern="1200" dirty="0"/>
            <a:t>S3</a:t>
          </a:r>
        </a:p>
      </dsp:txBody>
      <dsp:txXfrm>
        <a:off x="70234" y="1583105"/>
        <a:ext cx="2607357" cy="1298285"/>
      </dsp:txXfrm>
    </dsp:sp>
    <dsp:sp modelId="{CE4341C9-9812-405B-897C-253B23B0128C}">
      <dsp:nvSpPr>
        <dsp:cNvPr id="0" name=""/>
        <dsp:cNvSpPr/>
      </dsp:nvSpPr>
      <dsp:spPr>
        <a:xfrm rot="5400000">
          <a:off x="4614835" y="1300427"/>
          <a:ext cx="1151002" cy="4885022"/>
        </a:xfrm>
        <a:prstGeom prst="round2SameRect">
          <a:avLst/>
        </a:prstGeom>
        <a:solidFill>
          <a:schemeClr val="accent5">
            <a:alpha val="90000"/>
            <a:tint val="4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Career Group Sessions</a:t>
          </a:r>
        </a:p>
        <a:p>
          <a:pPr marL="171450" lvl="1" indent="-171450" algn="l" defTabSz="800100">
            <a:lnSpc>
              <a:spcPct val="90000"/>
            </a:lnSpc>
            <a:spcBef>
              <a:spcPct val="0"/>
            </a:spcBef>
            <a:spcAft>
              <a:spcPct val="15000"/>
            </a:spcAft>
            <a:buChar char="••"/>
          </a:pPr>
          <a:r>
            <a:rPr lang="en-GB" sz="1800" kern="1200" dirty="0"/>
            <a:t>1-1 Career Appointments</a:t>
          </a:r>
        </a:p>
        <a:p>
          <a:pPr marL="171450" lvl="1" indent="-171450" algn="l" defTabSz="800100">
            <a:lnSpc>
              <a:spcPct val="90000"/>
            </a:lnSpc>
            <a:spcBef>
              <a:spcPct val="0"/>
            </a:spcBef>
            <a:spcAft>
              <a:spcPct val="15000"/>
            </a:spcAft>
            <a:buChar char="••"/>
          </a:pPr>
          <a:r>
            <a:rPr lang="en-GB" sz="1800" kern="1200" dirty="0"/>
            <a:t>Parents Evenings</a:t>
          </a:r>
        </a:p>
        <a:p>
          <a:pPr marL="171450" lvl="1" indent="-171450" algn="l" defTabSz="800100">
            <a:lnSpc>
              <a:spcPct val="90000"/>
            </a:lnSpc>
            <a:spcBef>
              <a:spcPct val="0"/>
            </a:spcBef>
            <a:spcAft>
              <a:spcPct val="15000"/>
            </a:spcAft>
            <a:buChar char="••"/>
          </a:pPr>
          <a:r>
            <a:rPr lang="en-GB" sz="1800" kern="1200" dirty="0"/>
            <a:t>Drop-In</a:t>
          </a:r>
        </a:p>
      </dsp:txBody>
      <dsp:txXfrm rot="-5400000">
        <a:off x="2747826" y="3223624"/>
        <a:ext cx="4828835" cy="1038628"/>
      </dsp:txXfrm>
    </dsp:sp>
    <dsp:sp modelId="{7222D627-ECDE-4982-9761-E6FB6D29FB7B}">
      <dsp:nvSpPr>
        <dsp:cNvPr id="0" name=""/>
        <dsp:cNvSpPr/>
      </dsp:nvSpPr>
      <dsp:spPr>
        <a:xfrm>
          <a:off x="0" y="3023562"/>
          <a:ext cx="2747825" cy="1438753"/>
        </a:xfrm>
        <a:prstGeom prst="roundRect">
          <a:avLst/>
        </a:prstGeom>
        <a:solidFill>
          <a:schemeClr val="accent5">
            <a:shade val="80000"/>
            <a:hueOff val="271265"/>
            <a:satOff val="5175"/>
            <a:lumOff val="22856"/>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4790" tIns="112395" rIns="224790" bIns="112395" numCol="1" spcCol="1270" anchor="ctr" anchorCtr="0">
          <a:noAutofit/>
          <a:sp3d extrusionH="28000" prstMaterial="matte"/>
        </a:bodyPr>
        <a:lstStyle/>
        <a:p>
          <a:pPr lvl="0" algn="l" defTabSz="2622550">
            <a:lnSpc>
              <a:spcPct val="90000"/>
            </a:lnSpc>
            <a:spcBef>
              <a:spcPct val="0"/>
            </a:spcBef>
            <a:spcAft>
              <a:spcPct val="35000"/>
            </a:spcAft>
          </a:pPr>
          <a:r>
            <a:rPr lang="en-GB" sz="5900" kern="1200" dirty="0"/>
            <a:t>S4-S6</a:t>
          </a:r>
        </a:p>
      </dsp:txBody>
      <dsp:txXfrm>
        <a:off x="70234" y="3093796"/>
        <a:ext cx="2607357" cy="129828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D5464C-0C17-EC47-BB4C-3103C9D7B21D}" type="datetimeFigureOut">
              <a:rPr lang="en-US" smtClean="0"/>
              <a:t>30/06/20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A1F3B08-1A89-A34D-AA71-6BD5EA8B3003}" type="slidenum">
              <a:rPr lang="en-US" smtClean="0"/>
              <a:t>‹#›</a:t>
            </a:fld>
            <a:endParaRPr lang="en-US" dirty="0"/>
          </a:p>
        </p:txBody>
      </p:sp>
    </p:spTree>
    <p:extLst>
      <p:ext uri="{BB962C8B-B14F-4D97-AF65-F5344CB8AC3E}">
        <p14:creationId xmlns:p14="http://schemas.microsoft.com/office/powerpoint/2010/main" val="6437569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6DBF99-15F4-4EF2-A8D2-FA8CF1D22E1D}" type="datetimeFigureOut">
              <a:rPr lang="en-GB" smtClean="0"/>
              <a:t>30/06/20</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B9D6CD-CE12-4C54-BC92-E071C7195890}" type="slidenum">
              <a:rPr lang="en-GB" smtClean="0"/>
              <a:t>‹#›</a:t>
            </a:fld>
            <a:endParaRPr lang="en-GB" dirty="0"/>
          </a:p>
        </p:txBody>
      </p:sp>
    </p:spTree>
    <p:extLst>
      <p:ext uri="{BB962C8B-B14F-4D97-AF65-F5344CB8AC3E}">
        <p14:creationId xmlns:p14="http://schemas.microsoft.com/office/powerpoint/2010/main" val="175549673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z="1100" dirty="0">
              <a:latin typeface="Arial" charset="0"/>
              <a:cs typeface="Arial" charset="0"/>
            </a:endParaRPr>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13F6BF-071C-4F4C-A0F3-2DF1625495C4}" type="slidenum">
              <a:rPr lang="en-GB" smtClean="0">
                <a:latin typeface="Arial" charset="0"/>
                <a:cs typeface="Arial" charset="0"/>
              </a:rPr>
              <a:pPr fontAlgn="base">
                <a:spcBef>
                  <a:spcPct val="0"/>
                </a:spcBef>
                <a:spcAft>
                  <a:spcPct val="0"/>
                </a:spcAft>
              </a:pPr>
              <a:t>24</a:t>
            </a:fld>
            <a:endParaRPr lang="en-GB" dirty="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30/06/20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32510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30/06/20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99057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30/06/20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9198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Pg 5">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575" y="930320"/>
            <a:ext cx="7515625" cy="1143000"/>
          </a:xfrm>
        </p:spPr>
        <p:txBody>
          <a:bodyPr/>
          <a:lstStyle/>
          <a:p>
            <a:r>
              <a:rPr lang="en-US"/>
              <a:t>Click to edit Master title style</a:t>
            </a:r>
            <a:endParaRPr lang="en-GB"/>
          </a:p>
        </p:txBody>
      </p:sp>
      <p:sp>
        <p:nvSpPr>
          <p:cNvPr id="3" name="Content Placeholder 2"/>
          <p:cNvSpPr>
            <a:spLocks noGrp="1"/>
          </p:cNvSpPr>
          <p:nvPr>
            <p:ph idx="1"/>
          </p:nvPr>
        </p:nvSpPr>
        <p:spPr>
          <a:xfrm>
            <a:off x="663575" y="2901600"/>
            <a:ext cx="7558825" cy="3225600"/>
          </a:xfrm>
        </p:spPr>
        <p:txBody>
          <a:bodyPr/>
          <a:lstStyle>
            <a:lvl1pPr marL="165100" indent="-165100">
              <a:spcBef>
                <a:spcPts val="1417"/>
              </a:spcBef>
              <a:buFont typeface="Arial" panose="020B0604020202020204" pitchFamily="34" charset="0"/>
              <a:buChar char="•"/>
              <a:defRPr>
                <a:solidFill>
                  <a:schemeClr val="tx2"/>
                </a:solidFill>
              </a:defRPr>
            </a:lvl1pPr>
            <a:lvl2pPr marL="439738" indent="-179388">
              <a:defRPr>
                <a:solidFill>
                  <a:schemeClr val="tx2"/>
                </a:solidFill>
              </a:defRPr>
            </a:lvl2pPr>
          </a:lstStyle>
          <a:p>
            <a:pPr lvl="0"/>
            <a:r>
              <a:rPr lang="en-US"/>
              <a:t>Click to edit Master text styles</a:t>
            </a:r>
          </a:p>
          <a:p>
            <a:pPr lvl="1"/>
            <a:r>
              <a:rPr lang="en-US"/>
              <a:t>Second level</a:t>
            </a:r>
          </a:p>
        </p:txBody>
      </p:sp>
      <p:sp>
        <p:nvSpPr>
          <p:cNvPr id="5" name="Content Placeholder 4"/>
          <p:cNvSpPr>
            <a:spLocks noGrp="1"/>
          </p:cNvSpPr>
          <p:nvPr>
            <p:ph sz="quarter" idx="13"/>
          </p:nvPr>
        </p:nvSpPr>
        <p:spPr>
          <a:xfrm>
            <a:off x="663575" y="2008188"/>
            <a:ext cx="7573225" cy="555012"/>
          </a:xfrm>
        </p:spPr>
        <p:txBody>
          <a:bodyPr/>
          <a:lstStyle>
            <a:lvl1pPr marL="0" indent="0">
              <a:buNone/>
              <a:defRPr sz="40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529843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30/06/20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44928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30/06/20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21475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30/06/20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40244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30/06/20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5301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30/06/20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11417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30/06/20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97286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30/06/20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42153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30/06/20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427829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30/06/20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50027452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33.jpeg"/><Relationship Id="rId9" Type="http://schemas.openxmlformats.org/officeDocument/2006/relationships/image" Target="../media/image34.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3176" y="303064"/>
            <a:ext cx="7772400" cy="1728192"/>
          </a:xfrm>
        </p:spPr>
        <p:txBody>
          <a:bodyPr>
            <a:normAutofit fontScale="90000"/>
          </a:bodyPr>
          <a:lstStyle/>
          <a:p>
            <a:r>
              <a:rPr lang="en-GB" b="1" dirty="0">
                <a:solidFill>
                  <a:schemeClr val="accent1">
                    <a:lumMod val="75000"/>
                  </a:schemeClr>
                </a:solidFill>
              </a:rPr>
              <a:t>Welcome to </a:t>
            </a:r>
            <a:br>
              <a:rPr lang="en-GB" b="1" dirty="0">
                <a:solidFill>
                  <a:schemeClr val="accent1">
                    <a:lumMod val="75000"/>
                  </a:schemeClr>
                </a:solidFill>
              </a:rPr>
            </a:br>
            <a:r>
              <a:rPr lang="en-GB" b="1" dirty="0">
                <a:solidFill>
                  <a:schemeClr val="accent1">
                    <a:lumMod val="75000"/>
                  </a:schemeClr>
                </a:solidFill>
              </a:rPr>
              <a:t>Kirkwall Grammar School</a:t>
            </a:r>
          </a:p>
        </p:txBody>
      </p:sp>
      <p:sp>
        <p:nvSpPr>
          <p:cNvPr id="3" name="Subtitle 2"/>
          <p:cNvSpPr>
            <a:spLocks noGrp="1"/>
          </p:cNvSpPr>
          <p:nvPr>
            <p:ph type="subTitle" idx="1"/>
          </p:nvPr>
        </p:nvSpPr>
        <p:spPr>
          <a:xfrm>
            <a:off x="395536" y="4381619"/>
            <a:ext cx="8496944" cy="2448272"/>
          </a:xfrm>
        </p:spPr>
        <p:txBody>
          <a:bodyPr>
            <a:normAutofit/>
          </a:bodyPr>
          <a:lstStyle/>
          <a:p>
            <a:endParaRPr lang="en-GB" sz="3600" dirty="0"/>
          </a:p>
          <a:p>
            <a:r>
              <a:rPr lang="en-GB" sz="3600" b="1" dirty="0" smtClean="0">
                <a:solidFill>
                  <a:schemeClr val="tx1"/>
                </a:solidFill>
              </a:rPr>
              <a:t>Information for Parents/Carers of Primary 7 Pupils, 2020</a:t>
            </a:r>
            <a:endParaRPr lang="en-GB" sz="3600" b="1" dirty="0">
              <a:solidFill>
                <a:schemeClr val="tx1"/>
              </a:solidFill>
            </a:endParaRPr>
          </a:p>
          <a:p>
            <a:endParaRPr lang="en-GB" sz="3600" b="1" dirty="0">
              <a:solidFill>
                <a:schemeClr val="tx1"/>
              </a:solidFill>
            </a:endParaRPr>
          </a:p>
        </p:txBody>
      </p:sp>
      <p:sp>
        <p:nvSpPr>
          <p:cNvPr id="5" name="Slide Number Placeholder 4"/>
          <p:cNvSpPr>
            <a:spLocks noGrp="1"/>
          </p:cNvSpPr>
          <p:nvPr>
            <p:ph type="sldNum" sz="quarter" idx="12"/>
          </p:nvPr>
        </p:nvSpPr>
        <p:spPr/>
        <p:txBody>
          <a:bodyPr/>
          <a:lstStyle/>
          <a:p>
            <a:fld id="{1BAF035D-1EC2-45BD-B1EA-4E9663E78273}" type="slidenum">
              <a:rPr lang="en-GB" smtClean="0"/>
              <a:t>0</a:t>
            </a:fld>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2013066"/>
            <a:ext cx="4896544" cy="29108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2505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fontScale="90000"/>
          </a:bodyPr>
          <a:lstStyle/>
          <a:p>
            <a:r>
              <a:rPr lang="en-GB" b="1" dirty="0">
                <a:solidFill>
                  <a:schemeClr val="accent1"/>
                </a:solidFill>
              </a:rPr>
              <a:t>As parents/carers we want you to be:</a:t>
            </a:r>
            <a:br>
              <a:rPr lang="en-GB" b="1" dirty="0">
                <a:solidFill>
                  <a:schemeClr val="accent1"/>
                </a:solidFill>
              </a:rPr>
            </a:br>
            <a:endParaRPr lang="en-GB" b="1" dirty="0"/>
          </a:p>
        </p:txBody>
      </p:sp>
      <p:sp>
        <p:nvSpPr>
          <p:cNvPr id="3" name="Content Placeholder 2"/>
          <p:cNvSpPr>
            <a:spLocks noGrp="1"/>
          </p:cNvSpPr>
          <p:nvPr>
            <p:ph idx="1"/>
          </p:nvPr>
        </p:nvSpPr>
        <p:spPr>
          <a:xfrm>
            <a:off x="467544" y="548680"/>
            <a:ext cx="8229600" cy="4525963"/>
          </a:xfrm>
        </p:spPr>
        <p:txBody>
          <a:bodyPr vert="horz" lIns="91440" tIns="45720" rIns="91440" bIns="45720" rtlCol="0" anchor="t">
            <a:normAutofit fontScale="85000" lnSpcReduction="20000"/>
          </a:bodyPr>
          <a:lstStyle/>
          <a:p>
            <a:endParaRPr lang="en-GB" dirty="0"/>
          </a:p>
          <a:p>
            <a:endParaRPr lang="en-GB" dirty="0"/>
          </a:p>
          <a:p>
            <a:r>
              <a:rPr lang="en-GB" sz="3500" dirty="0"/>
              <a:t>I</a:t>
            </a:r>
            <a:r>
              <a:rPr lang="en-GB" sz="3500" dirty="0" smtClean="0"/>
              <a:t>nformed- </a:t>
            </a:r>
            <a:r>
              <a:rPr lang="en-GB" sz="3500" dirty="0"/>
              <a:t>knowing what is going well </a:t>
            </a:r>
            <a:r>
              <a:rPr lang="en-GB" sz="3500" dirty="0" smtClean="0"/>
              <a:t>with your child and </a:t>
            </a:r>
            <a:r>
              <a:rPr lang="en-GB" sz="3500" dirty="0"/>
              <a:t>whether there are </a:t>
            </a:r>
            <a:r>
              <a:rPr lang="en-GB" sz="3500" dirty="0" smtClean="0"/>
              <a:t>any learning  concerns</a:t>
            </a:r>
            <a:endParaRPr lang="en-US" sz="3500" dirty="0">
              <a:cs typeface="Calibri"/>
            </a:endParaRPr>
          </a:p>
          <a:p>
            <a:pPr marL="0" indent="0">
              <a:buNone/>
            </a:pPr>
            <a:endParaRPr lang="en-GB" sz="3500" dirty="0">
              <a:cs typeface="Calibri"/>
            </a:endParaRPr>
          </a:p>
          <a:p>
            <a:r>
              <a:rPr lang="en-GB" sz="3500" dirty="0"/>
              <a:t> </a:t>
            </a:r>
            <a:r>
              <a:rPr lang="en-GB" sz="3500" dirty="0">
                <a:ea typeface="+mn-lt"/>
                <a:cs typeface="+mn-lt"/>
              </a:rPr>
              <a:t>Feel welcome and part of our school </a:t>
            </a:r>
            <a:r>
              <a:rPr lang="en-GB" sz="3500" dirty="0" smtClean="0">
                <a:ea typeface="+mn-lt"/>
                <a:cs typeface="+mn-lt"/>
              </a:rPr>
              <a:t>community</a:t>
            </a:r>
            <a:endParaRPr lang="en-US" sz="3500" dirty="0">
              <a:cs typeface="Calibri"/>
            </a:endParaRPr>
          </a:p>
          <a:p>
            <a:pPr marL="0" indent="0">
              <a:buNone/>
            </a:pPr>
            <a:r>
              <a:rPr lang="en-GB" dirty="0"/>
              <a:t/>
            </a:r>
            <a:br>
              <a:rPr lang="en-GB" dirty="0"/>
            </a:br>
            <a:endParaRPr lang="en-GB" sz="3500" dirty="0">
              <a:cs typeface="Calibri"/>
            </a:endParaRPr>
          </a:p>
          <a:p>
            <a:pPr fontAlgn="base"/>
            <a:r>
              <a:rPr lang="en-GB" sz="3500" dirty="0"/>
              <a:t>Working in partnership with the school, in all aspects of your child’s learning </a:t>
            </a:r>
            <a:r>
              <a:rPr lang="en-GB" sz="3500" dirty="0" smtClean="0"/>
              <a:t>experiences</a:t>
            </a:r>
            <a:endParaRPr lang="en-GB" sz="3500" dirty="0">
              <a:cs typeface="Calibri"/>
            </a:endParaRPr>
          </a:p>
          <a:p>
            <a:endParaRPr lang="en-GB" dirty="0"/>
          </a:p>
        </p:txBody>
      </p:sp>
      <p:sp>
        <p:nvSpPr>
          <p:cNvPr id="4" name="Slide Number Placeholder 3"/>
          <p:cNvSpPr>
            <a:spLocks noGrp="1"/>
          </p:cNvSpPr>
          <p:nvPr>
            <p:ph type="sldNum" sz="quarter" idx="12"/>
          </p:nvPr>
        </p:nvSpPr>
        <p:spPr/>
        <p:txBody>
          <a:bodyPr/>
          <a:lstStyle/>
          <a:p>
            <a:fld id="{1BAF035D-1EC2-45BD-B1EA-4E9663E78273}" type="slidenum">
              <a:rPr lang="en-GB" smtClean="0"/>
              <a:t>9</a:t>
            </a:fld>
            <a:endParaRPr lang="en-GB" dirty="0"/>
          </a:p>
        </p:txBody>
      </p:sp>
    </p:spTree>
    <p:extLst>
      <p:ext uri="{BB962C8B-B14F-4D97-AF65-F5344CB8AC3E}">
        <p14:creationId xmlns:p14="http://schemas.microsoft.com/office/powerpoint/2010/main" val="3894414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15416"/>
            <a:ext cx="8229600" cy="1143000"/>
          </a:xfrm>
        </p:spPr>
        <p:txBody>
          <a:bodyPr/>
          <a:lstStyle/>
          <a:p>
            <a:r>
              <a:rPr lang="en-GB" b="1" dirty="0">
                <a:solidFill>
                  <a:schemeClr val="accent1"/>
                </a:solidFill>
              </a:rPr>
              <a:t>Dress Code</a:t>
            </a:r>
            <a:endParaRPr lang="en-GB" b="1" dirty="0">
              <a:solidFill>
                <a:schemeClr val="accent1"/>
              </a:solidFill>
              <a:cs typeface="Calibri Light"/>
            </a:endParaRPr>
          </a:p>
        </p:txBody>
      </p:sp>
      <p:sp>
        <p:nvSpPr>
          <p:cNvPr id="3" name="Content Placeholder 2"/>
          <p:cNvSpPr>
            <a:spLocks noGrp="1"/>
          </p:cNvSpPr>
          <p:nvPr>
            <p:ph idx="1"/>
          </p:nvPr>
        </p:nvSpPr>
        <p:spPr>
          <a:xfrm>
            <a:off x="251520" y="548680"/>
            <a:ext cx="8435280" cy="5184576"/>
          </a:xfrm>
        </p:spPr>
        <p:txBody>
          <a:bodyPr vert="horz" lIns="91440" tIns="45720" rIns="91440" bIns="45720" rtlCol="0" anchor="t">
            <a:noAutofit/>
          </a:bodyPr>
          <a:lstStyle/>
          <a:p>
            <a:pPr marL="0" indent="0">
              <a:buNone/>
            </a:pPr>
            <a:endParaRPr lang="en-GB" dirty="0"/>
          </a:p>
          <a:p>
            <a:pPr marL="0" indent="0">
              <a:buNone/>
            </a:pPr>
            <a:r>
              <a:rPr lang="en-GB" sz="2400" dirty="0"/>
              <a:t>KGS pupils  wear one of the following tops with the school </a:t>
            </a:r>
            <a:r>
              <a:rPr lang="en-GB" sz="2400" dirty="0" smtClean="0"/>
              <a:t> </a:t>
            </a:r>
            <a:r>
              <a:rPr lang="en-GB" sz="2400" dirty="0"/>
              <a:t>logo as their top layer at all times:</a:t>
            </a:r>
            <a:endParaRPr lang="en-GB" sz="2400" dirty="0">
              <a:cs typeface="Calibri"/>
            </a:endParaRPr>
          </a:p>
          <a:p>
            <a:pPr marL="0" indent="0">
              <a:buNone/>
            </a:pPr>
            <a:endParaRPr lang="en-GB" sz="2400" dirty="0">
              <a:cs typeface="Calibri"/>
            </a:endParaRPr>
          </a:p>
          <a:p>
            <a:r>
              <a:rPr lang="en-GB" sz="2400" dirty="0"/>
              <a:t>Hoodie</a:t>
            </a:r>
            <a:endParaRPr lang="en-GB" sz="2400" dirty="0">
              <a:cs typeface="Calibri"/>
            </a:endParaRPr>
          </a:p>
          <a:p>
            <a:r>
              <a:rPr lang="en-GB" sz="2400" dirty="0"/>
              <a:t>Polo-shirt</a:t>
            </a:r>
            <a:endParaRPr lang="en-GB" sz="2400" dirty="0">
              <a:cs typeface="Calibri"/>
            </a:endParaRPr>
          </a:p>
          <a:p>
            <a:r>
              <a:rPr lang="en-GB" sz="2400" dirty="0"/>
              <a:t>T-shirt</a:t>
            </a:r>
            <a:endParaRPr lang="en-GB" sz="2400" dirty="0">
              <a:cs typeface="Calibri"/>
            </a:endParaRPr>
          </a:p>
          <a:p>
            <a:r>
              <a:rPr lang="en-GB" sz="2400" dirty="0"/>
              <a:t>Zip top fleece/cardigan</a:t>
            </a:r>
            <a:endParaRPr lang="en-GB" sz="2400" dirty="0">
              <a:cs typeface="Calibri"/>
            </a:endParaRPr>
          </a:p>
          <a:p>
            <a:endParaRPr lang="en-GB" sz="2400" dirty="0">
              <a:cs typeface="Calibri"/>
            </a:endParaRPr>
          </a:p>
          <a:p>
            <a:pPr marL="0" indent="0">
              <a:buNone/>
            </a:pPr>
            <a:r>
              <a:rPr lang="en-GB" sz="2400" dirty="0"/>
              <a:t>A white, black or navy shirt and a school tie are suitable under the school top.</a:t>
            </a:r>
            <a:endParaRPr lang="en-GB" sz="2400" dirty="0">
              <a:cs typeface="Calibri"/>
            </a:endParaRPr>
          </a:p>
          <a:p>
            <a:pPr marL="0" indent="0">
              <a:buNone/>
            </a:pPr>
            <a:endParaRPr lang="en-GB" sz="2400" dirty="0">
              <a:cs typeface="Calibri"/>
            </a:endParaRPr>
          </a:p>
          <a:p>
            <a:pPr marL="0" indent="0">
              <a:buNone/>
            </a:pPr>
            <a:r>
              <a:rPr lang="en-GB" sz="2400" dirty="0"/>
              <a:t>Pupils should also wear:</a:t>
            </a:r>
            <a:endParaRPr lang="en-GB" sz="2400" dirty="0">
              <a:cs typeface="Calibri"/>
            </a:endParaRPr>
          </a:p>
          <a:p>
            <a:pPr marL="0" indent="0">
              <a:buNone/>
            </a:pPr>
            <a:r>
              <a:rPr lang="en-GB" sz="2400" dirty="0"/>
              <a:t>P</a:t>
            </a:r>
            <a:r>
              <a:rPr lang="en-GB" sz="2400" dirty="0" smtClean="0"/>
              <a:t>lain </a:t>
            </a:r>
            <a:r>
              <a:rPr lang="en-GB" sz="2400" dirty="0"/>
              <a:t>dark trousers, jeans or skirts</a:t>
            </a:r>
            <a:endParaRPr lang="en-GB" sz="2400" dirty="0">
              <a:cs typeface="Calibri"/>
            </a:endParaRPr>
          </a:p>
          <a:p>
            <a:pPr marL="0" indent="0">
              <a:buNone/>
            </a:pPr>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1BAF035D-1EC2-45BD-B1EA-4E9663E78273}" type="slidenum">
              <a:rPr lang="en-GB" smtClean="0"/>
              <a:t>10</a:t>
            </a:fld>
            <a:endParaRPr lang="en-GB" dirty="0"/>
          </a:p>
        </p:txBody>
      </p:sp>
    </p:spTree>
    <p:extLst>
      <p:ext uri="{BB962C8B-B14F-4D97-AF65-F5344CB8AC3E}">
        <p14:creationId xmlns:p14="http://schemas.microsoft.com/office/powerpoint/2010/main" val="3522442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b="1" dirty="0">
                <a:solidFill>
                  <a:schemeClr val="accent1"/>
                </a:solidFill>
              </a:rPr>
              <a:t>Dress Code</a:t>
            </a:r>
            <a:endParaRPr lang="en-GB" b="1" dirty="0">
              <a:solidFill>
                <a:schemeClr val="accent1"/>
              </a:solidFill>
              <a:cs typeface="Calibri Light"/>
            </a:endParaRPr>
          </a:p>
        </p:txBody>
      </p:sp>
      <p:sp>
        <p:nvSpPr>
          <p:cNvPr id="3" name="Content Placeholder 2"/>
          <p:cNvSpPr>
            <a:spLocks noGrp="1"/>
          </p:cNvSpPr>
          <p:nvPr>
            <p:ph idx="1"/>
          </p:nvPr>
        </p:nvSpPr>
        <p:spPr>
          <a:xfrm>
            <a:off x="467544" y="908720"/>
            <a:ext cx="8229600" cy="5949280"/>
          </a:xfrm>
        </p:spPr>
        <p:txBody>
          <a:bodyPr vert="horz" lIns="91440" tIns="45720" rIns="91440" bIns="45720" rtlCol="0" anchor="t">
            <a:normAutofit/>
          </a:bodyPr>
          <a:lstStyle/>
          <a:p>
            <a:pPr marL="0" indent="0">
              <a:buNone/>
            </a:pPr>
            <a:endParaRPr lang="en-GB" dirty="0"/>
          </a:p>
          <a:p>
            <a:pPr marL="0" indent="0">
              <a:buNone/>
            </a:pPr>
            <a:r>
              <a:rPr lang="en-GB" dirty="0"/>
              <a:t>School tops and ties are available from: </a:t>
            </a:r>
            <a:endParaRPr lang="en-GB" dirty="0">
              <a:cs typeface="Calibri"/>
            </a:endParaRPr>
          </a:p>
          <a:p>
            <a:pPr marL="0" indent="0">
              <a:buNone/>
            </a:pPr>
            <a:r>
              <a:rPr lang="en-GB" dirty="0"/>
              <a:t>Logo Orkney,  40 Albert Street Kirkwall</a:t>
            </a:r>
            <a:endParaRPr lang="en-GB" dirty="0">
              <a:cs typeface="Calibri"/>
            </a:endParaRPr>
          </a:p>
          <a:p>
            <a:pPr marL="0" indent="0">
              <a:buNone/>
            </a:pPr>
            <a:r>
              <a:rPr lang="en-GB" dirty="0">
                <a:ea typeface="+mn-lt"/>
                <a:cs typeface="+mn-lt"/>
              </a:rPr>
              <a:t>Trek and Travel 15-17 Bridge Street, Kirkwall</a:t>
            </a:r>
            <a:endParaRPr lang="en-GB" dirty="0"/>
          </a:p>
          <a:p>
            <a:pPr marL="0" indent="0">
              <a:buNone/>
            </a:pPr>
            <a:endParaRPr lang="en-GB" dirty="0"/>
          </a:p>
          <a:p>
            <a:pPr marL="0" indent="0">
              <a:buNone/>
            </a:pPr>
            <a:r>
              <a:rPr lang="en-GB" dirty="0"/>
              <a:t>A Fair Trade option can be ordered online (please ask for details).</a:t>
            </a:r>
            <a:endParaRPr lang="en-GB" dirty="0">
              <a:cs typeface="Calibri"/>
            </a:endParaRPr>
          </a:p>
          <a:p>
            <a:pPr marL="0" indent="0">
              <a:buNone/>
            </a:pPr>
            <a:r>
              <a:rPr lang="en-GB" dirty="0"/>
              <a:t>Uniform without the religious motto is also available.</a:t>
            </a:r>
            <a:endParaRPr lang="en-GB" dirty="0">
              <a:cs typeface="Calibri" panose="020F0502020204030204"/>
            </a:endParaRPr>
          </a:p>
          <a:p>
            <a:pPr marL="0" indent="0">
              <a:buNone/>
            </a:pPr>
            <a:r>
              <a:rPr lang="en-GB" dirty="0"/>
              <a:t>Donated uniforms are also available from the school ( please just ask) as well as in local charity shops.</a:t>
            </a:r>
            <a:endParaRPr lang="en-GB" dirty="0">
              <a:cs typeface="Calibri"/>
            </a:endParaRPr>
          </a:p>
          <a:p>
            <a:pPr marL="0" indent="0">
              <a:buNone/>
            </a:pPr>
            <a:endParaRPr lang="en-GB" dirty="0"/>
          </a:p>
        </p:txBody>
      </p:sp>
      <p:sp>
        <p:nvSpPr>
          <p:cNvPr id="4" name="Slide Number Placeholder 3"/>
          <p:cNvSpPr>
            <a:spLocks noGrp="1"/>
          </p:cNvSpPr>
          <p:nvPr>
            <p:ph type="sldNum" sz="quarter" idx="12"/>
          </p:nvPr>
        </p:nvSpPr>
        <p:spPr/>
        <p:txBody>
          <a:bodyPr/>
          <a:lstStyle/>
          <a:p>
            <a:fld id="{1BAF035D-1EC2-45BD-B1EA-4E9663E78273}" type="slidenum">
              <a:rPr lang="en-GB" smtClean="0"/>
              <a:t>11</a:t>
            </a:fld>
            <a:endParaRPr lang="en-GB" dirty="0"/>
          </a:p>
        </p:txBody>
      </p:sp>
    </p:spTree>
    <p:extLst>
      <p:ext uri="{BB962C8B-B14F-4D97-AF65-F5344CB8AC3E}">
        <p14:creationId xmlns:p14="http://schemas.microsoft.com/office/powerpoint/2010/main" val="618324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lstStyle/>
          <a:p>
            <a:r>
              <a:rPr lang="en-GB" b="1" dirty="0">
                <a:solidFill>
                  <a:schemeClr val="accent1"/>
                </a:solidFill>
              </a:rPr>
              <a:t>Dress Code: Physical Education</a:t>
            </a:r>
            <a:endParaRPr lang="en-GB" b="1" dirty="0">
              <a:solidFill>
                <a:schemeClr val="accent1"/>
              </a:solidFill>
              <a:cs typeface="Calibri Light"/>
            </a:endParaRPr>
          </a:p>
        </p:txBody>
      </p:sp>
      <p:sp>
        <p:nvSpPr>
          <p:cNvPr id="3" name="Content Placeholder 2"/>
          <p:cNvSpPr>
            <a:spLocks noGrp="1"/>
          </p:cNvSpPr>
          <p:nvPr>
            <p:ph idx="1"/>
          </p:nvPr>
        </p:nvSpPr>
        <p:spPr>
          <a:xfrm>
            <a:off x="467544" y="764704"/>
            <a:ext cx="8229600" cy="4525963"/>
          </a:xfrm>
        </p:spPr>
        <p:txBody>
          <a:bodyPr vert="horz" lIns="91440" tIns="45720" rIns="91440" bIns="45720" rtlCol="0" anchor="t">
            <a:noAutofit/>
          </a:bodyPr>
          <a:lstStyle/>
          <a:p>
            <a:pPr marL="0" indent="0">
              <a:buNone/>
            </a:pPr>
            <a:endParaRPr lang="en-GB" b="1" dirty="0">
              <a:solidFill>
                <a:srgbClr val="FF0000"/>
              </a:solidFill>
            </a:endParaRPr>
          </a:p>
          <a:p>
            <a:pPr marL="0" indent="0">
              <a:buNone/>
            </a:pPr>
            <a:r>
              <a:rPr lang="en-GB" sz="3600" b="1" dirty="0">
                <a:solidFill>
                  <a:srgbClr val="FF0000"/>
                </a:solidFill>
              </a:rPr>
              <a:t>I</a:t>
            </a:r>
            <a:r>
              <a:rPr lang="en-GB" b="1" dirty="0">
                <a:solidFill>
                  <a:srgbClr val="FF0000"/>
                </a:solidFill>
              </a:rPr>
              <a:t>ndoors</a:t>
            </a:r>
            <a:endParaRPr lang="en-GB" dirty="0">
              <a:cs typeface="Calibri"/>
            </a:endParaRPr>
          </a:p>
          <a:p>
            <a:pPr marL="0" indent="0">
              <a:buNone/>
            </a:pPr>
            <a:r>
              <a:rPr lang="en-GB" dirty="0"/>
              <a:t>Pupils should wear a plain t-shirt or top, shorts and training shoes (with non-marking soles). </a:t>
            </a:r>
            <a:endParaRPr lang="en-GB" dirty="0">
              <a:cs typeface="Calibri"/>
            </a:endParaRPr>
          </a:p>
          <a:p>
            <a:pPr marL="0" indent="0">
              <a:buNone/>
            </a:pPr>
            <a:endParaRPr lang="en-GB" dirty="0">
              <a:cs typeface="Calibri"/>
            </a:endParaRPr>
          </a:p>
          <a:p>
            <a:pPr marL="0" indent="0">
              <a:buNone/>
            </a:pPr>
            <a:r>
              <a:rPr lang="en-GB" b="1" dirty="0">
                <a:solidFill>
                  <a:srgbClr val="FF0000"/>
                </a:solidFill>
              </a:rPr>
              <a:t>Outdoors</a:t>
            </a:r>
            <a:endParaRPr lang="en-GB" b="1" dirty="0">
              <a:solidFill>
                <a:srgbClr val="FF0000"/>
              </a:solidFill>
              <a:cs typeface="Calibri"/>
            </a:endParaRPr>
          </a:p>
          <a:p>
            <a:pPr marL="0" indent="0">
              <a:buNone/>
            </a:pPr>
            <a:r>
              <a:rPr lang="en-GB" dirty="0"/>
              <a:t>Tracksuit trousers, sweatshirt or similar top.</a:t>
            </a:r>
            <a:endParaRPr lang="en-GB" dirty="0">
              <a:cs typeface="Calibri"/>
            </a:endParaRPr>
          </a:p>
          <a:p>
            <a:pPr marL="0" indent="0">
              <a:buNone/>
            </a:pPr>
            <a:endParaRPr lang="en-GB" dirty="0">
              <a:cs typeface="Calibri"/>
            </a:endParaRPr>
          </a:p>
          <a:p>
            <a:pPr marL="0" indent="0">
              <a:buNone/>
            </a:pPr>
            <a:r>
              <a:rPr lang="en-GB" b="1" dirty="0">
                <a:solidFill>
                  <a:srgbClr val="FF0000"/>
                </a:solidFill>
              </a:rPr>
              <a:t>Swimming</a:t>
            </a:r>
            <a:endParaRPr lang="en-GB" b="1" dirty="0">
              <a:solidFill>
                <a:srgbClr val="FF0000"/>
              </a:solidFill>
              <a:cs typeface="Calibri"/>
            </a:endParaRPr>
          </a:p>
          <a:p>
            <a:pPr marL="0" indent="0">
              <a:buNone/>
            </a:pPr>
            <a:r>
              <a:rPr lang="en-GB" dirty="0"/>
              <a:t>Pupils should bring a towel and either trunks or a one piece swimming costume.</a:t>
            </a:r>
            <a:endParaRPr lang="en-GB" dirty="0">
              <a:cs typeface="Calibri"/>
            </a:endParaRPr>
          </a:p>
        </p:txBody>
      </p:sp>
      <p:sp>
        <p:nvSpPr>
          <p:cNvPr id="4" name="Slide Number Placeholder 3"/>
          <p:cNvSpPr>
            <a:spLocks noGrp="1"/>
          </p:cNvSpPr>
          <p:nvPr>
            <p:ph type="sldNum" sz="quarter" idx="12"/>
          </p:nvPr>
        </p:nvSpPr>
        <p:spPr/>
        <p:txBody>
          <a:bodyPr/>
          <a:lstStyle/>
          <a:p>
            <a:fld id="{1BAF035D-1EC2-45BD-B1EA-4E9663E78273}" type="slidenum">
              <a:rPr lang="en-GB" smtClean="0"/>
              <a:t>12</a:t>
            </a:fld>
            <a:endParaRPr lang="en-GB" dirty="0"/>
          </a:p>
        </p:txBody>
      </p:sp>
    </p:spTree>
    <p:extLst>
      <p:ext uri="{BB962C8B-B14F-4D97-AF65-F5344CB8AC3E}">
        <p14:creationId xmlns:p14="http://schemas.microsoft.com/office/powerpoint/2010/main" val="490868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1BAF035D-1EC2-45BD-B1EA-4E9663E78273}" type="slidenum">
              <a:rPr lang="en-GB" smtClean="0"/>
              <a:t>13</a:t>
            </a:fld>
            <a:endParaRPr lang="en-GB" dirty="0"/>
          </a:p>
        </p:txBody>
      </p:sp>
      <p:sp>
        <p:nvSpPr>
          <p:cNvPr id="4" name="Rectangle 3"/>
          <p:cNvSpPr/>
          <p:nvPr/>
        </p:nvSpPr>
        <p:spPr>
          <a:xfrm>
            <a:off x="0" y="28377"/>
            <a:ext cx="9144000" cy="369332"/>
          </a:xfrm>
          <a:prstGeom prst="rect">
            <a:avLst/>
          </a:prstGeom>
        </p:spPr>
        <p:txBody>
          <a:bodyPr wrap="square">
            <a:spAutoFit/>
          </a:bodyPr>
          <a:lstStyle/>
          <a:p>
            <a:r>
              <a:rPr lang="en-US" dirty="0"/>
              <a:t>	</a:t>
            </a:r>
          </a:p>
        </p:txBody>
      </p:sp>
      <p:graphicFrame>
        <p:nvGraphicFramePr>
          <p:cNvPr id="6" name="Table 5"/>
          <p:cNvGraphicFramePr>
            <a:graphicFrameLocks noGrp="1" noChangeAspect="1"/>
          </p:cNvGraphicFramePr>
          <p:nvPr>
            <p:extLst>
              <p:ext uri="{D42A27DB-BD31-4B8C-83A1-F6EECF244321}">
                <p14:modId xmlns:p14="http://schemas.microsoft.com/office/powerpoint/2010/main" val="482419847"/>
              </p:ext>
            </p:extLst>
          </p:nvPr>
        </p:nvGraphicFramePr>
        <p:xfrm>
          <a:off x="4860032" y="0"/>
          <a:ext cx="3915053" cy="6942343"/>
        </p:xfrm>
        <a:graphic>
          <a:graphicData uri="http://schemas.openxmlformats.org/drawingml/2006/table">
            <a:tbl>
              <a:tblPr firstRow="1" bandRow="1">
                <a:tableStyleId>{5C22544A-7EE6-4342-B048-85BDC9FD1C3A}</a:tableStyleId>
              </a:tblPr>
              <a:tblGrid>
                <a:gridCol w="1871389">
                  <a:extLst>
                    <a:ext uri="{9D8B030D-6E8A-4147-A177-3AD203B41FA5}">
                      <a16:colId xmlns="" xmlns:a16="http://schemas.microsoft.com/office/drawing/2014/main" val="20000"/>
                    </a:ext>
                  </a:extLst>
                </a:gridCol>
                <a:gridCol w="1021832">
                  <a:extLst>
                    <a:ext uri="{9D8B030D-6E8A-4147-A177-3AD203B41FA5}">
                      <a16:colId xmlns="" xmlns:a16="http://schemas.microsoft.com/office/drawing/2014/main" val="20001"/>
                    </a:ext>
                  </a:extLst>
                </a:gridCol>
                <a:gridCol w="1021832">
                  <a:extLst>
                    <a:ext uri="{9D8B030D-6E8A-4147-A177-3AD203B41FA5}">
                      <a16:colId xmlns="" xmlns:a16="http://schemas.microsoft.com/office/drawing/2014/main" val="20002"/>
                    </a:ext>
                  </a:extLst>
                </a:gridCol>
              </a:tblGrid>
              <a:tr h="538310">
                <a:tc>
                  <a:txBody>
                    <a:bodyPr/>
                    <a:lstStyle/>
                    <a:p>
                      <a:r>
                        <a:rPr lang="en-US" sz="1500" dirty="0"/>
                        <a:t>Warning bell</a:t>
                      </a:r>
                    </a:p>
                    <a:p>
                      <a:endParaRPr lang="en-US" sz="1500" dirty="0"/>
                    </a:p>
                  </a:txBody>
                  <a:tcPr marL="50631" marR="50631" marT="25315" marB="25315"/>
                </a:tc>
                <a:tc>
                  <a:txBody>
                    <a:bodyPr/>
                    <a:lstStyle/>
                    <a:p>
                      <a:r>
                        <a:rPr lang="en-US" sz="1500" dirty="0"/>
                        <a:t>8.30am</a:t>
                      </a:r>
                    </a:p>
                  </a:txBody>
                  <a:tcPr marL="50631" marR="50631" marT="25315" marB="25315"/>
                </a:tc>
                <a:tc>
                  <a:txBody>
                    <a:bodyPr/>
                    <a:lstStyle/>
                    <a:p>
                      <a:r>
                        <a:rPr lang="en-US" sz="1500" dirty="0"/>
                        <a:t>Friday 8.30</a:t>
                      </a:r>
                    </a:p>
                  </a:txBody>
                  <a:tcPr marL="50631" marR="50631" marT="25315" marB="25315"/>
                </a:tc>
                <a:extLst>
                  <a:ext uri="{0D108BD9-81ED-4DB2-BD59-A6C34878D82A}">
                    <a16:rowId xmlns="" xmlns:a16="http://schemas.microsoft.com/office/drawing/2014/main" val="10000"/>
                  </a:ext>
                </a:extLst>
              </a:tr>
              <a:tr h="780702">
                <a:tc>
                  <a:txBody>
                    <a:bodyPr/>
                    <a:lstStyle/>
                    <a:p>
                      <a:r>
                        <a:rPr lang="en-US" sz="1500" dirty="0"/>
                        <a:t>Registration/Tutor Group time</a:t>
                      </a:r>
                    </a:p>
                    <a:p>
                      <a:endParaRPr lang="en-US" sz="1500" dirty="0"/>
                    </a:p>
                  </a:txBody>
                  <a:tcPr marL="50631" marR="50631" marT="25315" marB="25315"/>
                </a:tc>
                <a:tc>
                  <a:txBody>
                    <a:bodyPr/>
                    <a:lstStyle/>
                    <a:p>
                      <a:r>
                        <a:rPr lang="en-US" sz="1500" dirty="0"/>
                        <a:t>8.35am</a:t>
                      </a:r>
                    </a:p>
                  </a:txBody>
                  <a:tcPr marL="50631" marR="50631" marT="25315" marB="25315"/>
                </a:tc>
                <a:tc>
                  <a:txBody>
                    <a:bodyPr/>
                    <a:lstStyle/>
                    <a:p>
                      <a:r>
                        <a:rPr lang="en-US" sz="1500" dirty="0"/>
                        <a:t>8.35am</a:t>
                      </a:r>
                    </a:p>
                  </a:txBody>
                  <a:tcPr marL="50631" marR="50631" marT="25315" marB="25315"/>
                </a:tc>
                <a:extLst>
                  <a:ext uri="{0D108BD9-81ED-4DB2-BD59-A6C34878D82A}">
                    <a16:rowId xmlns="" xmlns:a16="http://schemas.microsoft.com/office/drawing/2014/main" val="10001"/>
                  </a:ext>
                </a:extLst>
              </a:tr>
              <a:tr h="538310">
                <a:tc>
                  <a:txBody>
                    <a:bodyPr/>
                    <a:lstStyle/>
                    <a:p>
                      <a:r>
                        <a:rPr lang="en-US" sz="1500" dirty="0"/>
                        <a:t>Period 1</a:t>
                      </a:r>
                    </a:p>
                    <a:p>
                      <a:endParaRPr lang="en-US" sz="1500" dirty="0"/>
                    </a:p>
                  </a:txBody>
                  <a:tcPr marL="50631" marR="50631" marT="25315" marB="25315"/>
                </a:tc>
                <a:tc>
                  <a:txBody>
                    <a:bodyPr/>
                    <a:lstStyle/>
                    <a:p>
                      <a:r>
                        <a:rPr lang="en-US" sz="1500" dirty="0"/>
                        <a:t>8.45am</a:t>
                      </a:r>
                    </a:p>
                  </a:txBody>
                  <a:tcPr marL="50631" marR="50631" marT="25315" marB="25315"/>
                </a:tc>
                <a:tc>
                  <a:txBody>
                    <a:bodyPr/>
                    <a:lstStyle/>
                    <a:p>
                      <a:r>
                        <a:rPr lang="en-US" sz="1500" dirty="0"/>
                        <a:t>8.45am</a:t>
                      </a:r>
                    </a:p>
                  </a:txBody>
                  <a:tcPr marL="50631" marR="50631" marT="25315" marB="25315"/>
                </a:tc>
                <a:extLst>
                  <a:ext uri="{0D108BD9-81ED-4DB2-BD59-A6C34878D82A}">
                    <a16:rowId xmlns="" xmlns:a16="http://schemas.microsoft.com/office/drawing/2014/main" val="10002"/>
                  </a:ext>
                </a:extLst>
              </a:tr>
              <a:tr h="538310">
                <a:tc>
                  <a:txBody>
                    <a:bodyPr/>
                    <a:lstStyle/>
                    <a:p>
                      <a:r>
                        <a:rPr lang="en-US" sz="1500" dirty="0"/>
                        <a:t>Period 2</a:t>
                      </a:r>
                    </a:p>
                    <a:p>
                      <a:endParaRPr lang="en-US" sz="1500" dirty="0"/>
                    </a:p>
                  </a:txBody>
                  <a:tcPr marL="50631" marR="50631" marT="25315" marB="25315"/>
                </a:tc>
                <a:tc>
                  <a:txBody>
                    <a:bodyPr/>
                    <a:lstStyle/>
                    <a:p>
                      <a:r>
                        <a:rPr lang="en-US" sz="1500" dirty="0"/>
                        <a:t>9.35am</a:t>
                      </a:r>
                    </a:p>
                  </a:txBody>
                  <a:tcPr marL="50631" marR="50631" marT="25315" marB="25315"/>
                </a:tc>
                <a:tc>
                  <a:txBody>
                    <a:bodyPr/>
                    <a:lstStyle/>
                    <a:p>
                      <a:r>
                        <a:rPr lang="en-US" sz="1500" dirty="0"/>
                        <a:t>9.35am</a:t>
                      </a:r>
                    </a:p>
                  </a:txBody>
                  <a:tcPr marL="50631" marR="50631" marT="25315" marB="25315"/>
                </a:tc>
                <a:extLst>
                  <a:ext uri="{0D108BD9-81ED-4DB2-BD59-A6C34878D82A}">
                    <a16:rowId xmlns="" xmlns:a16="http://schemas.microsoft.com/office/drawing/2014/main" val="10003"/>
                  </a:ext>
                </a:extLst>
              </a:tr>
              <a:tr h="538310">
                <a:tc>
                  <a:txBody>
                    <a:bodyPr/>
                    <a:lstStyle/>
                    <a:p>
                      <a:r>
                        <a:rPr lang="en-US" sz="1500" dirty="0"/>
                        <a:t>Interval</a:t>
                      </a:r>
                    </a:p>
                    <a:p>
                      <a:endParaRPr lang="en-US" sz="1500" dirty="0"/>
                    </a:p>
                  </a:txBody>
                  <a:tcPr marL="50631" marR="50631" marT="25315" marB="25315"/>
                </a:tc>
                <a:tc>
                  <a:txBody>
                    <a:bodyPr/>
                    <a:lstStyle/>
                    <a:p>
                      <a:r>
                        <a:rPr lang="en-US" sz="1500" dirty="0"/>
                        <a:t>10.25am</a:t>
                      </a:r>
                    </a:p>
                  </a:txBody>
                  <a:tcPr marL="50631" marR="50631" marT="25315" marB="25315"/>
                </a:tc>
                <a:tc>
                  <a:txBody>
                    <a:bodyPr/>
                    <a:lstStyle/>
                    <a:p>
                      <a:r>
                        <a:rPr lang="en-US" sz="1500" dirty="0"/>
                        <a:t>102.5am</a:t>
                      </a:r>
                    </a:p>
                  </a:txBody>
                  <a:tcPr marL="50631" marR="50631" marT="25315" marB="25315"/>
                </a:tc>
                <a:extLst>
                  <a:ext uri="{0D108BD9-81ED-4DB2-BD59-A6C34878D82A}">
                    <a16:rowId xmlns="" xmlns:a16="http://schemas.microsoft.com/office/drawing/2014/main" val="10004"/>
                  </a:ext>
                </a:extLst>
              </a:tr>
              <a:tr h="538310">
                <a:tc>
                  <a:txBody>
                    <a:bodyPr/>
                    <a:lstStyle/>
                    <a:p>
                      <a:r>
                        <a:rPr lang="en-US" sz="1500" dirty="0"/>
                        <a:t>Period 3</a:t>
                      </a:r>
                    </a:p>
                    <a:p>
                      <a:endParaRPr lang="en-US" sz="1500" dirty="0"/>
                    </a:p>
                  </a:txBody>
                  <a:tcPr marL="50631" marR="50631" marT="25315" marB="25315"/>
                </a:tc>
                <a:tc>
                  <a:txBody>
                    <a:bodyPr/>
                    <a:lstStyle/>
                    <a:p>
                      <a:r>
                        <a:rPr lang="en-US" sz="1500" dirty="0"/>
                        <a:t>10.40am</a:t>
                      </a:r>
                    </a:p>
                  </a:txBody>
                  <a:tcPr marL="50631" marR="50631" marT="25315" marB="25315"/>
                </a:tc>
                <a:tc>
                  <a:txBody>
                    <a:bodyPr/>
                    <a:lstStyle/>
                    <a:p>
                      <a:r>
                        <a:rPr lang="en-US" sz="1500" dirty="0"/>
                        <a:t>10.40am</a:t>
                      </a:r>
                    </a:p>
                  </a:txBody>
                  <a:tcPr marL="50631" marR="50631" marT="25315" marB="25315"/>
                </a:tc>
                <a:extLst>
                  <a:ext uri="{0D108BD9-81ED-4DB2-BD59-A6C34878D82A}">
                    <a16:rowId xmlns="" xmlns:a16="http://schemas.microsoft.com/office/drawing/2014/main" val="10005"/>
                  </a:ext>
                </a:extLst>
              </a:tr>
              <a:tr h="538310">
                <a:tc>
                  <a:txBody>
                    <a:bodyPr/>
                    <a:lstStyle/>
                    <a:p>
                      <a:r>
                        <a:rPr lang="en-US" sz="1500" dirty="0"/>
                        <a:t>Period 4</a:t>
                      </a:r>
                    </a:p>
                    <a:p>
                      <a:endParaRPr lang="en-US" sz="1500" dirty="0"/>
                    </a:p>
                  </a:txBody>
                  <a:tcPr marL="50631" marR="50631" marT="25315" marB="25315"/>
                </a:tc>
                <a:tc>
                  <a:txBody>
                    <a:bodyPr/>
                    <a:lstStyle/>
                    <a:p>
                      <a:r>
                        <a:rPr lang="en-US" sz="1500" dirty="0"/>
                        <a:t>11.30am</a:t>
                      </a:r>
                    </a:p>
                  </a:txBody>
                  <a:tcPr marL="50631" marR="50631" marT="25315" marB="25315"/>
                </a:tc>
                <a:tc>
                  <a:txBody>
                    <a:bodyPr/>
                    <a:lstStyle/>
                    <a:p>
                      <a:r>
                        <a:rPr lang="en-US" sz="1500" dirty="0"/>
                        <a:t>11.30am</a:t>
                      </a:r>
                    </a:p>
                  </a:txBody>
                  <a:tcPr marL="50631" marR="50631" marT="25315" marB="25315"/>
                </a:tc>
                <a:extLst>
                  <a:ext uri="{0D108BD9-81ED-4DB2-BD59-A6C34878D82A}">
                    <a16:rowId xmlns="" xmlns:a16="http://schemas.microsoft.com/office/drawing/2014/main" val="10006"/>
                  </a:ext>
                </a:extLst>
              </a:tr>
              <a:tr h="778541">
                <a:tc>
                  <a:txBody>
                    <a:bodyPr/>
                    <a:lstStyle/>
                    <a:p>
                      <a:r>
                        <a:rPr lang="en-US" sz="1500" dirty="0"/>
                        <a:t>Period 5</a:t>
                      </a:r>
                    </a:p>
                    <a:p>
                      <a:endParaRPr lang="en-US" sz="1500" dirty="0"/>
                    </a:p>
                  </a:txBody>
                  <a:tcPr marL="50631" marR="50631" marT="25315" marB="25315"/>
                </a:tc>
                <a:tc>
                  <a:txBody>
                    <a:bodyPr/>
                    <a:lstStyle/>
                    <a:p>
                      <a:r>
                        <a:rPr lang="en-US" sz="1500" dirty="0"/>
                        <a:t>12.20pm</a:t>
                      </a:r>
                    </a:p>
                  </a:txBody>
                  <a:tcPr marL="50631" marR="50631" marT="25315" marB="25315"/>
                </a:tc>
                <a:tc>
                  <a:txBody>
                    <a:bodyPr/>
                    <a:lstStyle/>
                    <a:p>
                      <a:r>
                        <a:rPr lang="en-US" sz="1500" dirty="0"/>
                        <a:t>12.20pm</a:t>
                      </a:r>
                    </a:p>
                    <a:p>
                      <a:r>
                        <a:rPr lang="en-US" sz="1500" dirty="0"/>
                        <a:t>end of school day</a:t>
                      </a:r>
                    </a:p>
                  </a:txBody>
                  <a:tcPr marL="50631" marR="50631" marT="25315" marB="25315"/>
                </a:tc>
                <a:extLst>
                  <a:ext uri="{0D108BD9-81ED-4DB2-BD59-A6C34878D82A}">
                    <a16:rowId xmlns="" xmlns:a16="http://schemas.microsoft.com/office/drawing/2014/main" val="10007"/>
                  </a:ext>
                </a:extLst>
              </a:tr>
              <a:tr h="538310">
                <a:tc>
                  <a:txBody>
                    <a:bodyPr/>
                    <a:lstStyle/>
                    <a:p>
                      <a:r>
                        <a:rPr lang="en-US" sz="1500" dirty="0"/>
                        <a:t>Lunch</a:t>
                      </a:r>
                    </a:p>
                    <a:p>
                      <a:endParaRPr lang="en-US" sz="1500" dirty="0"/>
                    </a:p>
                  </a:txBody>
                  <a:tcPr marL="50631" marR="50631" marT="25315" marB="25315"/>
                </a:tc>
                <a:tc>
                  <a:txBody>
                    <a:bodyPr/>
                    <a:lstStyle/>
                    <a:p>
                      <a:r>
                        <a:rPr lang="en-US" sz="1500" dirty="0"/>
                        <a:t>1.10pm</a:t>
                      </a:r>
                    </a:p>
                  </a:txBody>
                  <a:tcPr marL="50631" marR="50631" marT="25315" marB="25315"/>
                </a:tc>
                <a:tc>
                  <a:txBody>
                    <a:bodyPr/>
                    <a:lstStyle/>
                    <a:p>
                      <a:endParaRPr lang="en-US" sz="1500" dirty="0"/>
                    </a:p>
                  </a:txBody>
                  <a:tcPr marL="50631" marR="50631" marT="25315" marB="25315"/>
                </a:tc>
                <a:extLst>
                  <a:ext uri="{0D108BD9-81ED-4DB2-BD59-A6C34878D82A}">
                    <a16:rowId xmlns="" xmlns:a16="http://schemas.microsoft.com/office/drawing/2014/main" val="10008"/>
                  </a:ext>
                </a:extLst>
              </a:tr>
              <a:tr h="538310">
                <a:tc>
                  <a:txBody>
                    <a:bodyPr/>
                    <a:lstStyle/>
                    <a:p>
                      <a:r>
                        <a:rPr lang="en-US" sz="1500" dirty="0"/>
                        <a:t>Period 6</a:t>
                      </a:r>
                    </a:p>
                    <a:p>
                      <a:endParaRPr lang="en-US" sz="1500" dirty="0"/>
                    </a:p>
                  </a:txBody>
                  <a:tcPr marL="50631" marR="50631" marT="25315" marB="25315"/>
                </a:tc>
                <a:tc>
                  <a:txBody>
                    <a:bodyPr/>
                    <a:lstStyle/>
                    <a:p>
                      <a:r>
                        <a:rPr lang="en-US" sz="1500" dirty="0"/>
                        <a:t>1.55pm</a:t>
                      </a:r>
                    </a:p>
                  </a:txBody>
                  <a:tcPr marL="50631" marR="50631" marT="25315" marB="25315"/>
                </a:tc>
                <a:tc>
                  <a:txBody>
                    <a:bodyPr/>
                    <a:lstStyle/>
                    <a:p>
                      <a:endParaRPr lang="en-US" sz="1500" dirty="0"/>
                    </a:p>
                  </a:txBody>
                  <a:tcPr marL="50631" marR="50631" marT="25315" marB="25315"/>
                </a:tc>
                <a:extLst>
                  <a:ext uri="{0D108BD9-81ED-4DB2-BD59-A6C34878D82A}">
                    <a16:rowId xmlns="" xmlns:a16="http://schemas.microsoft.com/office/drawing/2014/main" val="10009"/>
                  </a:ext>
                </a:extLst>
              </a:tr>
              <a:tr h="538310">
                <a:tc>
                  <a:txBody>
                    <a:bodyPr/>
                    <a:lstStyle/>
                    <a:p>
                      <a:r>
                        <a:rPr lang="en-US" sz="1500" dirty="0"/>
                        <a:t>Period 7</a:t>
                      </a:r>
                    </a:p>
                    <a:p>
                      <a:endParaRPr lang="en-US" sz="1500" dirty="0"/>
                    </a:p>
                  </a:txBody>
                  <a:tcPr marL="50631" marR="50631" marT="25315" marB="25315"/>
                </a:tc>
                <a:tc>
                  <a:txBody>
                    <a:bodyPr/>
                    <a:lstStyle/>
                    <a:p>
                      <a:r>
                        <a:rPr lang="en-US" sz="1500" dirty="0"/>
                        <a:t>2.45pm</a:t>
                      </a:r>
                    </a:p>
                  </a:txBody>
                  <a:tcPr marL="50631" marR="50631" marT="25315" marB="25315"/>
                </a:tc>
                <a:tc>
                  <a:txBody>
                    <a:bodyPr/>
                    <a:lstStyle/>
                    <a:p>
                      <a:endParaRPr lang="en-US" sz="1500" dirty="0"/>
                    </a:p>
                  </a:txBody>
                  <a:tcPr marL="50631" marR="50631" marT="25315" marB="25315"/>
                </a:tc>
                <a:extLst>
                  <a:ext uri="{0D108BD9-81ED-4DB2-BD59-A6C34878D82A}">
                    <a16:rowId xmlns="" xmlns:a16="http://schemas.microsoft.com/office/drawing/2014/main" val="10010"/>
                  </a:ext>
                </a:extLst>
              </a:tr>
              <a:tr h="5383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a:t>End of school day</a:t>
                      </a:r>
                    </a:p>
                    <a:p>
                      <a:endParaRPr lang="en-US" sz="1500" dirty="0"/>
                    </a:p>
                  </a:txBody>
                  <a:tcPr marL="50631" marR="50631" marT="25315" marB="25315"/>
                </a:tc>
                <a:tc>
                  <a:txBody>
                    <a:bodyPr/>
                    <a:lstStyle/>
                    <a:p>
                      <a:r>
                        <a:rPr lang="en-US" sz="1500" dirty="0"/>
                        <a:t>3.35pm</a:t>
                      </a:r>
                    </a:p>
                  </a:txBody>
                  <a:tcPr marL="50631" marR="50631" marT="25315" marB="25315"/>
                </a:tc>
                <a:tc>
                  <a:txBody>
                    <a:bodyPr/>
                    <a:lstStyle/>
                    <a:p>
                      <a:endParaRPr lang="en-US" sz="1500" dirty="0"/>
                    </a:p>
                  </a:txBody>
                  <a:tcPr marL="50631" marR="50631" marT="25315" marB="25315"/>
                </a:tc>
                <a:extLst>
                  <a:ext uri="{0D108BD9-81ED-4DB2-BD59-A6C34878D82A}">
                    <a16:rowId xmlns="" xmlns:a16="http://schemas.microsoft.com/office/drawing/2014/main" val="10011"/>
                  </a:ext>
                </a:extLst>
              </a:tr>
            </a:tbl>
          </a:graphicData>
        </a:graphic>
      </p:graphicFrame>
      <p:sp>
        <p:nvSpPr>
          <p:cNvPr id="7" name="TextBox 6"/>
          <p:cNvSpPr txBox="1"/>
          <p:nvPr/>
        </p:nvSpPr>
        <p:spPr>
          <a:xfrm>
            <a:off x="395536" y="408089"/>
            <a:ext cx="3979216" cy="5970864"/>
          </a:xfrm>
          <a:prstGeom prst="rect">
            <a:avLst/>
          </a:prstGeom>
          <a:noFill/>
        </p:spPr>
        <p:txBody>
          <a:bodyPr wrap="square" rtlCol="0" anchor="t">
            <a:spAutoFit/>
          </a:bodyPr>
          <a:lstStyle/>
          <a:p>
            <a:r>
              <a:rPr lang="en-US" sz="2800" b="1" dirty="0">
                <a:latin typeface="+mj-lt"/>
                <a:cs typeface="Cooper Black"/>
              </a:rPr>
              <a:t>The </a:t>
            </a:r>
            <a:r>
              <a:rPr lang="en-US" sz="2800" b="1" dirty="0" smtClean="0">
                <a:latin typeface="+mj-lt"/>
                <a:cs typeface="Cooper Black"/>
              </a:rPr>
              <a:t>KGS </a:t>
            </a:r>
            <a:r>
              <a:rPr lang="en-US" sz="2800" b="1" dirty="0">
                <a:latin typeface="+mj-lt"/>
                <a:cs typeface="Cooper Black"/>
              </a:rPr>
              <a:t>School </a:t>
            </a:r>
            <a:r>
              <a:rPr lang="en-US" sz="2800" b="1" dirty="0" smtClean="0">
                <a:latin typeface="+mj-lt"/>
                <a:cs typeface="Cooper Black"/>
              </a:rPr>
              <a:t>Day </a:t>
            </a:r>
            <a:r>
              <a:rPr lang="en-US" sz="2800" b="1" dirty="0" smtClean="0">
                <a:latin typeface="+mj-lt"/>
                <a:cs typeface="Cooper Black"/>
              </a:rPr>
              <a:t>:</a:t>
            </a:r>
            <a:endParaRPr lang="en-US" sz="2800" b="1" dirty="0"/>
          </a:p>
          <a:p>
            <a:r>
              <a:rPr lang="en-US" sz="2400" b="1" dirty="0"/>
              <a:t>Monday-Thursday</a:t>
            </a:r>
            <a:endParaRPr lang="en-US" sz="2400" b="1" dirty="0">
              <a:cs typeface="Calibri"/>
            </a:endParaRPr>
          </a:p>
          <a:p>
            <a:r>
              <a:rPr lang="en-US" sz="2400" dirty="0">
                <a:cs typeface="Apple Casual"/>
              </a:rPr>
              <a:t>Start: 8.35am </a:t>
            </a:r>
          </a:p>
          <a:p>
            <a:r>
              <a:rPr lang="en-US" sz="2400" dirty="0">
                <a:cs typeface="Apple Casual"/>
              </a:rPr>
              <a:t>End: 3.35pm </a:t>
            </a:r>
          </a:p>
          <a:p>
            <a:endParaRPr lang="en-US" sz="2400" dirty="0">
              <a:cs typeface="Apple Casual"/>
            </a:endParaRPr>
          </a:p>
          <a:p>
            <a:r>
              <a:rPr lang="en-US" sz="2400" b="1" dirty="0">
                <a:cs typeface="Apple Casual"/>
              </a:rPr>
              <a:t>Friday</a:t>
            </a:r>
            <a:r>
              <a:rPr lang="en-US" sz="2400" dirty="0">
                <a:cs typeface="Apple Casual"/>
              </a:rPr>
              <a:t>: classes end at 12.20pm </a:t>
            </a:r>
            <a:r>
              <a:rPr lang="en-US" sz="2400" i="1" dirty="0">
                <a:cs typeface="Apple Casual"/>
              </a:rPr>
              <a:t>(with lunch available from 12.20pm-12.45pm)</a:t>
            </a:r>
          </a:p>
          <a:p>
            <a:endParaRPr lang="en-US" sz="2400" dirty="0"/>
          </a:p>
          <a:p>
            <a:r>
              <a:rPr lang="en-US" sz="2400" dirty="0"/>
              <a:t>S1 pupils are let out of class 5 minutes before lunch.</a:t>
            </a:r>
            <a:endParaRPr lang="en-US" sz="2400" dirty="0">
              <a:cs typeface="Calibri"/>
            </a:endParaRPr>
          </a:p>
          <a:p>
            <a:endParaRPr lang="en-US" sz="2400" dirty="0"/>
          </a:p>
          <a:p>
            <a:r>
              <a:rPr lang="en-US" sz="2400" dirty="0">
                <a:cs typeface="Apple Casual"/>
              </a:rPr>
              <a:t>A bell rings at all period change times and before registration.</a:t>
            </a:r>
          </a:p>
          <a:p>
            <a:endParaRPr lang="en-US" dirty="0"/>
          </a:p>
        </p:txBody>
      </p:sp>
    </p:spTree>
    <p:extLst>
      <p:ext uri="{BB962C8B-B14F-4D97-AF65-F5344CB8AC3E}">
        <p14:creationId xmlns:p14="http://schemas.microsoft.com/office/powerpoint/2010/main" val="4034370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8125" y="111125"/>
            <a:ext cx="8794750" cy="6740307"/>
          </a:xfrm>
          <a:prstGeom prst="rect">
            <a:avLst/>
          </a:prstGeom>
        </p:spPr>
        <p:txBody>
          <a:bodyPr wrap="square" anchor="t">
            <a:spAutoFit/>
          </a:bodyPr>
          <a:lstStyle/>
          <a:p>
            <a:pPr algn="ctr"/>
            <a:r>
              <a:rPr lang="en-US" sz="7200" b="1" dirty="0">
                <a:solidFill>
                  <a:srgbClr val="FF0000"/>
                </a:solidFill>
              </a:rPr>
              <a:t> </a:t>
            </a:r>
            <a:r>
              <a:rPr lang="en-US" sz="6600" b="1" dirty="0">
                <a:solidFill>
                  <a:schemeClr val="accent1"/>
                </a:solidFill>
                <a:latin typeface="Chalkduster"/>
                <a:cs typeface="Chalkduster"/>
              </a:rPr>
              <a:t>Food!</a:t>
            </a:r>
            <a:endParaRPr lang="en-US" b="1" dirty="0">
              <a:solidFill>
                <a:schemeClr val="accent1"/>
              </a:solidFill>
              <a:cs typeface="Calibri"/>
            </a:endParaRPr>
          </a:p>
          <a:p>
            <a:r>
              <a:rPr lang="en-US" sz="2000" b="1" dirty="0"/>
              <a:t>Breakfast: </a:t>
            </a:r>
            <a:r>
              <a:rPr lang="en-US" sz="2000" dirty="0"/>
              <a:t>Breakfast foods are available from 8.10am – 8.30am in the Dining Hall. There are a range of options including cereal and fresh </a:t>
            </a:r>
            <a:r>
              <a:rPr lang="en-US" sz="2000" dirty="0" smtClean="0"/>
              <a:t>fruit and  drinks</a:t>
            </a:r>
          </a:p>
          <a:p>
            <a:endParaRPr lang="en-US" sz="2000" dirty="0">
              <a:cs typeface="Calibri"/>
            </a:endParaRPr>
          </a:p>
          <a:p>
            <a:r>
              <a:rPr lang="en-US" sz="2000" b="1" dirty="0"/>
              <a:t>Break time: </a:t>
            </a:r>
            <a:r>
              <a:rPr lang="en-US" sz="2000" dirty="0"/>
              <a:t>A range of snack are available during morning break </a:t>
            </a:r>
            <a:r>
              <a:rPr lang="mr-IN" sz="2000" dirty="0">
                <a:cs typeface="Mangal"/>
              </a:rPr>
              <a:t>–</a:t>
            </a:r>
            <a:r>
              <a:rPr lang="en-US" sz="2000" dirty="0"/>
              <a:t> home baking, hot rolls, fruit and </a:t>
            </a:r>
            <a:r>
              <a:rPr lang="en-US" sz="2000" dirty="0" smtClean="0"/>
              <a:t>healthy </a:t>
            </a:r>
            <a:r>
              <a:rPr lang="en-US" sz="2000" dirty="0"/>
              <a:t>snacks</a:t>
            </a:r>
            <a:r>
              <a:rPr lang="en-US" sz="2000" dirty="0" smtClean="0"/>
              <a:t>.</a:t>
            </a:r>
          </a:p>
          <a:p>
            <a:endParaRPr lang="en-US" sz="2000" dirty="0">
              <a:cs typeface="Calibri"/>
            </a:endParaRPr>
          </a:p>
          <a:p>
            <a:r>
              <a:rPr lang="en-US" sz="2000" b="1" dirty="0"/>
              <a:t>Lunch: </a:t>
            </a:r>
            <a:r>
              <a:rPr lang="en-US" sz="2000" dirty="0"/>
              <a:t>Most pupils at KGS have school lunches but some go </a:t>
            </a:r>
            <a:r>
              <a:rPr lang="en-US" sz="2000" dirty="0" smtClean="0"/>
              <a:t>home, take a packed lunch or go  into </a:t>
            </a:r>
            <a:r>
              <a:rPr lang="en-US" sz="2000" dirty="0"/>
              <a:t>town. First years </a:t>
            </a:r>
            <a:r>
              <a:rPr lang="en-US" sz="2000" dirty="0" smtClean="0"/>
              <a:t>are strongly </a:t>
            </a:r>
            <a:r>
              <a:rPr lang="en-US" sz="2000" dirty="0"/>
              <a:t>encouraged to have lunch in school for the first term. </a:t>
            </a:r>
            <a:endParaRPr lang="en-US" sz="2000" dirty="0" smtClean="0"/>
          </a:p>
          <a:p>
            <a:endParaRPr lang="en-US" sz="2000" dirty="0">
              <a:cs typeface="Calibri"/>
            </a:endParaRPr>
          </a:p>
          <a:p>
            <a:r>
              <a:rPr lang="en-US" sz="2000" dirty="0"/>
              <a:t>If pupils are entitled to Free School Meals then they can either have the two-course main meal or items from the snack bar to the same value. </a:t>
            </a:r>
            <a:br>
              <a:rPr lang="en-US" sz="2000" dirty="0"/>
            </a:br>
            <a:r>
              <a:rPr lang="en-US" sz="2000" dirty="0"/>
              <a:t>  </a:t>
            </a:r>
            <a:endParaRPr lang="en-US" sz="2000" dirty="0">
              <a:cs typeface="Calibri"/>
            </a:endParaRPr>
          </a:p>
          <a:p>
            <a:r>
              <a:rPr lang="en-US" sz="2000" dirty="0"/>
              <a:t>We are a health promoting school; chips are  available once a week and we </a:t>
            </a:r>
            <a:r>
              <a:rPr lang="en-US" sz="2000" dirty="0" smtClean="0"/>
              <a:t>discourage </a:t>
            </a:r>
            <a:r>
              <a:rPr lang="en-US" sz="2000" dirty="0"/>
              <a:t>fizzy drinks and encourage water bottles. </a:t>
            </a:r>
            <a:r>
              <a:rPr lang="en-US" sz="2000" dirty="0" smtClean="0"/>
              <a:t>No energy drinks should be </a:t>
            </a:r>
            <a:r>
              <a:rPr lang="en-US" sz="2000" dirty="0"/>
              <a:t>brought into school.</a:t>
            </a:r>
            <a:endParaRPr lang="en-US" sz="2000" dirty="0">
              <a:cs typeface="Calibri"/>
            </a:endParaRPr>
          </a:p>
          <a:p>
            <a:r>
              <a:rPr lang="en-US" sz="2000" dirty="0"/>
              <a:t>Pupils can remain in the building at lunchtimes in the Dining Hall or the social areas. </a:t>
            </a:r>
            <a:endParaRPr lang="en-US" sz="2000" dirty="0">
              <a:cs typeface="Calibri"/>
            </a:endParaRPr>
          </a:p>
        </p:txBody>
      </p:sp>
      <p:sp>
        <p:nvSpPr>
          <p:cNvPr id="2" name="Slide Number Placeholder 1"/>
          <p:cNvSpPr>
            <a:spLocks noGrp="1"/>
          </p:cNvSpPr>
          <p:nvPr>
            <p:ph type="sldNum" sz="quarter" idx="12"/>
          </p:nvPr>
        </p:nvSpPr>
        <p:spPr/>
        <p:txBody>
          <a:bodyPr/>
          <a:lstStyle/>
          <a:p>
            <a:fld id="{68806F16-D8BC-AD4C-9CAC-9B84F0DC756E}" type="slidenum">
              <a:rPr lang="en-US" smtClean="0"/>
              <a:t>14</a:t>
            </a:fld>
            <a:endParaRPr lang="en-US" dirty="0"/>
          </a:p>
        </p:txBody>
      </p:sp>
    </p:spTree>
    <p:extLst>
      <p:ext uri="{BB962C8B-B14F-4D97-AF65-F5344CB8AC3E}">
        <p14:creationId xmlns:p14="http://schemas.microsoft.com/office/powerpoint/2010/main" val="350299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575" y="44717"/>
            <a:ext cx="8229600" cy="699288"/>
          </a:xfrm>
        </p:spPr>
        <p:txBody>
          <a:bodyPr>
            <a:normAutofit/>
          </a:bodyPr>
          <a:lstStyle/>
          <a:p>
            <a:r>
              <a:rPr lang="en-US" sz="3600" dirty="0">
                <a:solidFill>
                  <a:schemeClr val="accent1"/>
                </a:solidFill>
              </a:rPr>
              <a:t>Cash-less system for school meals</a:t>
            </a:r>
            <a:endParaRPr lang="en-US" sz="3600" dirty="0">
              <a:solidFill>
                <a:schemeClr val="accent1"/>
              </a:solidFill>
              <a:cs typeface="Calibri Light"/>
            </a:endParaRPr>
          </a:p>
        </p:txBody>
      </p:sp>
      <p:sp>
        <p:nvSpPr>
          <p:cNvPr id="3" name="Slide Number Placeholder 2"/>
          <p:cNvSpPr>
            <a:spLocks noGrp="1"/>
          </p:cNvSpPr>
          <p:nvPr>
            <p:ph type="sldNum" sz="quarter" idx="12"/>
          </p:nvPr>
        </p:nvSpPr>
        <p:spPr/>
        <p:txBody>
          <a:bodyPr/>
          <a:lstStyle/>
          <a:p>
            <a:fld id="{68806F16-D8BC-AD4C-9CAC-9B84F0DC756E}" type="slidenum">
              <a:rPr lang="en-US" smtClean="0"/>
              <a:t>15</a:t>
            </a:fld>
            <a:endParaRPr lang="en-US" dirty="0"/>
          </a:p>
        </p:txBody>
      </p:sp>
      <p:pic>
        <p:nvPicPr>
          <p:cNvPr id="4" name="Content Placeholder 3" descr="Machine - Close Up.jpg"/>
          <p:cNvPicPr>
            <a:picLocks noGrp="1" noChangeAspect="1"/>
          </p:cNvPicPr>
          <p:nvPr/>
        </p:nvPicPr>
        <p:blipFill>
          <a:blip r:embed="rId2" cstate="print">
            <a:extLst>
              <a:ext uri="{28A0092B-C50C-407E-A947-70E740481C1C}">
                <a14:useLocalDpi xmlns:a14="http://schemas.microsoft.com/office/drawing/2010/main" val="0"/>
              </a:ext>
            </a:extLst>
          </a:blip>
          <a:srcRect l="-90625" r="-90625"/>
          <a:stretch>
            <a:fillRect/>
          </a:stretch>
        </p:blipFill>
        <p:spPr bwMode="auto">
          <a:xfrm>
            <a:off x="-1547990" y="1295430"/>
            <a:ext cx="5485001"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sp>
        <p:nvSpPr>
          <p:cNvPr id="5" name="TextBox 4"/>
          <p:cNvSpPr txBox="1"/>
          <p:nvPr/>
        </p:nvSpPr>
        <p:spPr>
          <a:xfrm>
            <a:off x="2681300" y="744005"/>
            <a:ext cx="6005500" cy="7017307"/>
          </a:xfrm>
          <a:prstGeom prst="rect">
            <a:avLst/>
          </a:prstGeom>
          <a:noFill/>
        </p:spPr>
        <p:txBody>
          <a:bodyPr wrap="square" rtlCol="0" anchor="t">
            <a:spAutoFit/>
          </a:bodyPr>
          <a:lstStyle/>
          <a:p>
            <a:r>
              <a:rPr lang="en-US" dirty="0">
                <a:cs typeface="Cooper Black"/>
              </a:rPr>
              <a:t>We have a cashless system for school meals which means that </a:t>
            </a:r>
            <a:r>
              <a:rPr lang="en-US" dirty="0" smtClean="0">
                <a:cs typeface="Cooper Black"/>
              </a:rPr>
              <a:t>money is added </a:t>
            </a:r>
            <a:r>
              <a:rPr lang="en-US" dirty="0">
                <a:cs typeface="Cooper Black"/>
              </a:rPr>
              <a:t>on to </a:t>
            </a:r>
            <a:r>
              <a:rPr lang="en-US" dirty="0" smtClean="0">
                <a:cs typeface="Cooper Black"/>
              </a:rPr>
              <a:t>a pupil’s account ( either at home by a parent/carer or in school by the pupil, using the machine pictured on the left)  </a:t>
            </a:r>
            <a:r>
              <a:rPr lang="en-US" dirty="0">
                <a:cs typeface="Cooper Black"/>
              </a:rPr>
              <a:t>and </a:t>
            </a:r>
            <a:r>
              <a:rPr lang="en-US" dirty="0" smtClean="0">
                <a:cs typeface="Cooper Black"/>
              </a:rPr>
              <a:t>then pupils </a:t>
            </a:r>
            <a:r>
              <a:rPr lang="en-US" dirty="0" smtClean="0">
                <a:cs typeface="Cooper Black"/>
              </a:rPr>
              <a:t>pay </a:t>
            </a:r>
            <a:r>
              <a:rPr lang="en-US" dirty="0" smtClean="0">
                <a:cs typeface="Cooper Black"/>
              </a:rPr>
              <a:t>for their food at school using </a:t>
            </a:r>
            <a:r>
              <a:rPr lang="en-US" dirty="0">
                <a:cs typeface="Cooper Black"/>
              </a:rPr>
              <a:t>a 6 digit number (PIN) or your Young Scot card</a:t>
            </a:r>
            <a:r>
              <a:rPr lang="en-US" dirty="0" smtClean="0">
                <a:cs typeface="Cooper Black"/>
              </a:rPr>
              <a:t>.</a:t>
            </a:r>
          </a:p>
          <a:p>
            <a:endParaRPr lang="en-US" dirty="0">
              <a:cs typeface="Cooper Black"/>
            </a:endParaRPr>
          </a:p>
          <a:p>
            <a:r>
              <a:rPr lang="en-US" dirty="0">
                <a:cs typeface="Cooper Black"/>
              </a:rPr>
              <a:t>B</a:t>
            </a:r>
            <a:r>
              <a:rPr lang="en-US" dirty="0" smtClean="0">
                <a:cs typeface="Cooper Black"/>
              </a:rPr>
              <a:t>efore </a:t>
            </a:r>
            <a:r>
              <a:rPr lang="en-US" dirty="0">
                <a:cs typeface="Cooper Black"/>
              </a:rPr>
              <a:t>pupils start school in August </a:t>
            </a:r>
            <a:r>
              <a:rPr lang="en-US" dirty="0" smtClean="0">
                <a:cs typeface="Cooper Black"/>
              </a:rPr>
              <a:t>parents/carers </a:t>
            </a:r>
            <a:r>
              <a:rPr lang="en-US" dirty="0">
                <a:cs typeface="Cooper Black"/>
              </a:rPr>
              <a:t>will get a letter from </a:t>
            </a:r>
            <a:r>
              <a:rPr lang="en-US" dirty="0" smtClean="0">
                <a:cs typeface="Cooper Black"/>
              </a:rPr>
              <a:t>OIC explaining the system.</a:t>
            </a:r>
          </a:p>
          <a:p>
            <a:endParaRPr lang="en-US" dirty="0" smtClean="0">
              <a:cs typeface="Cooper Black"/>
            </a:endParaRPr>
          </a:p>
          <a:p>
            <a:pPr marL="285750" indent="-285750" algn="ctr">
              <a:buFont typeface="Zapf Dingbats" charset="0"/>
              <a:buChar char="✔"/>
            </a:pPr>
            <a:r>
              <a:rPr lang="en-US" i="1" dirty="0">
                <a:solidFill>
                  <a:srgbClr val="FF0000"/>
                </a:solidFill>
                <a:cs typeface="Cooper Black"/>
              </a:rPr>
              <a:t>We will show pupils how to do this</a:t>
            </a:r>
          </a:p>
          <a:p>
            <a:pPr marL="285750" indent="-285750">
              <a:buFont typeface="Zapf Dingbats" charset="0"/>
              <a:buChar char="✔"/>
            </a:pPr>
            <a:r>
              <a:rPr lang="en-US" dirty="0" smtClean="0">
                <a:cs typeface="Cooper Black"/>
              </a:rPr>
              <a:t>The </a:t>
            </a:r>
            <a:r>
              <a:rPr lang="en-US" dirty="0">
                <a:cs typeface="Cooper Black"/>
              </a:rPr>
              <a:t>PIN will be given out to pupils in August on </a:t>
            </a:r>
            <a:r>
              <a:rPr lang="en-US" dirty="0" smtClean="0">
                <a:cs typeface="Cooper Black"/>
              </a:rPr>
              <a:t>pupils’ </a:t>
            </a:r>
            <a:r>
              <a:rPr lang="en-US" dirty="0">
                <a:cs typeface="Cooper Black"/>
              </a:rPr>
              <a:t>first day of school </a:t>
            </a:r>
            <a:r>
              <a:rPr lang="mr-IN" dirty="0" smtClean="0">
                <a:cs typeface="Cooper Black"/>
              </a:rPr>
              <a:t>–</a:t>
            </a:r>
            <a:r>
              <a:rPr lang="en-GB" dirty="0" smtClean="0">
                <a:solidFill>
                  <a:srgbClr val="FF0000"/>
                </a:solidFill>
                <a:cs typeface="Cooper Black"/>
              </a:rPr>
              <a:t>please</a:t>
            </a:r>
            <a:r>
              <a:rPr lang="en-GB" dirty="0" smtClean="0">
                <a:cs typeface="Cooper Black"/>
              </a:rPr>
              <a:t> </a:t>
            </a:r>
            <a:r>
              <a:rPr lang="en-US" dirty="0" smtClean="0">
                <a:cs typeface="Cooper Black"/>
              </a:rPr>
              <a:t> </a:t>
            </a:r>
            <a:r>
              <a:rPr lang="en-US" dirty="0">
                <a:solidFill>
                  <a:srgbClr val="FF0000"/>
                </a:solidFill>
                <a:cs typeface="Cooper Black"/>
              </a:rPr>
              <a:t>encourage your child </a:t>
            </a:r>
            <a:r>
              <a:rPr lang="en-US" b="1" dirty="0">
                <a:solidFill>
                  <a:srgbClr val="FF0000"/>
                </a:solidFill>
                <a:cs typeface="Cooper Black"/>
              </a:rPr>
              <a:t>not</a:t>
            </a:r>
            <a:r>
              <a:rPr lang="en-US" dirty="0">
                <a:solidFill>
                  <a:srgbClr val="FF0000"/>
                </a:solidFill>
                <a:cs typeface="Cooper Black"/>
              </a:rPr>
              <a:t> to tell anyone their  number.</a:t>
            </a:r>
          </a:p>
          <a:p>
            <a:endParaRPr lang="en-US" dirty="0">
              <a:cs typeface="Cooper Black"/>
            </a:endParaRPr>
          </a:p>
          <a:p>
            <a:r>
              <a:rPr lang="en-US" dirty="0">
                <a:cs typeface="Cooper Black"/>
              </a:rPr>
              <a:t>Menus for school lunches are displayed around the school. They are also on the school website.</a:t>
            </a:r>
          </a:p>
          <a:p>
            <a:endParaRPr lang="en-US" dirty="0">
              <a:cs typeface="Cooper Black"/>
            </a:endParaRPr>
          </a:p>
          <a:p>
            <a:r>
              <a:rPr lang="en-US" dirty="0">
                <a:cs typeface="Cooper Black"/>
              </a:rPr>
              <a:t>If </a:t>
            </a:r>
            <a:r>
              <a:rPr lang="en-US" dirty="0" smtClean="0">
                <a:cs typeface="Cooper Black"/>
              </a:rPr>
              <a:t>your child has </a:t>
            </a:r>
            <a:r>
              <a:rPr lang="en-US" dirty="0">
                <a:cs typeface="Cooper Black"/>
              </a:rPr>
              <a:t>any allergies or dietary requirements, please speak to a member of the Guidance team before school starts. </a:t>
            </a:r>
          </a:p>
          <a:p>
            <a:endParaRPr lang="en-US" dirty="0">
              <a:cs typeface="Cooper Black"/>
            </a:endParaRPr>
          </a:p>
          <a:p>
            <a:r>
              <a:rPr lang="en-US" dirty="0">
                <a:cs typeface="Cooper Black"/>
              </a:rPr>
              <a:t>Lunchtime and getting food </a:t>
            </a:r>
            <a:r>
              <a:rPr lang="en-US" dirty="0" smtClean="0">
                <a:cs typeface="Cooper Black"/>
              </a:rPr>
              <a:t>may </a:t>
            </a:r>
            <a:r>
              <a:rPr lang="en-US" dirty="0">
                <a:cs typeface="Cooper Black"/>
              </a:rPr>
              <a:t>seem very daunting to begin </a:t>
            </a:r>
            <a:r>
              <a:rPr lang="en-US" dirty="0" smtClean="0">
                <a:cs typeface="Cooper Black"/>
              </a:rPr>
              <a:t>with, </a:t>
            </a:r>
            <a:r>
              <a:rPr lang="en-US" dirty="0">
                <a:cs typeface="Cooper Black"/>
              </a:rPr>
              <a:t>but  staff  are  there to help  </a:t>
            </a:r>
            <a:r>
              <a:rPr lang="mr-IN" dirty="0">
                <a:cs typeface="Cooper Black"/>
              </a:rPr>
              <a:t>–</a:t>
            </a:r>
            <a:r>
              <a:rPr lang="en-GB" dirty="0">
                <a:cs typeface="Cooper Black"/>
              </a:rPr>
              <a:t> </a:t>
            </a:r>
            <a:r>
              <a:rPr lang="en-GB" i="1" dirty="0">
                <a:solidFill>
                  <a:srgbClr val="FF0000"/>
                </a:solidFill>
                <a:cs typeface="Cooper Black"/>
              </a:rPr>
              <a:t>pupils </a:t>
            </a:r>
            <a:r>
              <a:rPr lang="en-GB" i="1" dirty="0" smtClean="0">
                <a:solidFill>
                  <a:srgbClr val="FF0000"/>
                </a:solidFill>
                <a:cs typeface="Cooper Black"/>
              </a:rPr>
              <a:t>j</a:t>
            </a:r>
            <a:r>
              <a:rPr lang="en-US" i="1" dirty="0" err="1" smtClean="0">
                <a:solidFill>
                  <a:srgbClr val="FF0000"/>
                </a:solidFill>
                <a:cs typeface="Cooper Black"/>
              </a:rPr>
              <a:t>ust</a:t>
            </a:r>
            <a:r>
              <a:rPr lang="en-US" i="1" dirty="0" smtClean="0">
                <a:solidFill>
                  <a:srgbClr val="FF0000"/>
                </a:solidFill>
                <a:cs typeface="Cooper Black"/>
              </a:rPr>
              <a:t> </a:t>
            </a:r>
            <a:r>
              <a:rPr lang="en-US" i="1" dirty="0">
                <a:solidFill>
                  <a:srgbClr val="FF0000"/>
                </a:solidFill>
                <a:cs typeface="Cooper Black"/>
              </a:rPr>
              <a:t>need to ask</a:t>
            </a:r>
            <a:r>
              <a:rPr lang="en-US" dirty="0">
                <a:cs typeface="Cooper Black"/>
              </a:rPr>
              <a:t>. </a:t>
            </a:r>
          </a:p>
          <a:p>
            <a:endParaRPr lang="en-US" dirty="0">
              <a:cs typeface="Cooper Black"/>
            </a:endParaRPr>
          </a:p>
          <a:p>
            <a:endParaRPr lang="en-US" dirty="0"/>
          </a:p>
          <a:p>
            <a:endParaRPr lang="en-US" dirty="0"/>
          </a:p>
        </p:txBody>
      </p:sp>
    </p:spTree>
    <p:extLst>
      <p:ext uri="{BB962C8B-B14F-4D97-AF65-F5344CB8AC3E}">
        <p14:creationId xmlns:p14="http://schemas.microsoft.com/office/powerpoint/2010/main" val="3052579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4163" y="86916"/>
            <a:ext cx="8492919" cy="6771084"/>
          </a:xfrm>
          <a:prstGeom prst="rect">
            <a:avLst/>
          </a:prstGeom>
        </p:spPr>
        <p:txBody>
          <a:bodyPr wrap="square" anchor="t">
            <a:spAutoFit/>
          </a:bodyPr>
          <a:lstStyle/>
          <a:p>
            <a:pPr algn="ctr"/>
            <a:r>
              <a:rPr lang="en-US" sz="2000" b="1" dirty="0">
                <a:solidFill>
                  <a:schemeClr val="accent1"/>
                </a:solidFill>
              </a:rPr>
              <a:t>Attendance</a:t>
            </a:r>
          </a:p>
          <a:p>
            <a:r>
              <a:rPr lang="en-US" b="1" dirty="0"/>
              <a:t>Illness: </a:t>
            </a:r>
            <a:r>
              <a:rPr lang="en-US" dirty="0"/>
              <a:t>A parent/carer should phone the school (87 2102) before 9.00am </a:t>
            </a:r>
            <a:r>
              <a:rPr lang="en-US" b="1" dirty="0" smtClean="0"/>
              <a:t>every</a:t>
            </a:r>
            <a:r>
              <a:rPr lang="en-US" dirty="0" smtClean="0"/>
              <a:t> </a:t>
            </a:r>
            <a:r>
              <a:rPr lang="en-US" dirty="0"/>
              <a:t>morning a pupil is absent. A text message is sent out if a pupil is absent and there has been no phone call.</a:t>
            </a:r>
            <a:br>
              <a:rPr lang="en-US" dirty="0"/>
            </a:br>
            <a:endParaRPr lang="en-US" dirty="0"/>
          </a:p>
          <a:p>
            <a:r>
              <a:rPr lang="en-US" b="1" dirty="0"/>
              <a:t>Signing In Late: </a:t>
            </a:r>
            <a:r>
              <a:rPr lang="en-US" dirty="0"/>
              <a:t>If pupils arrive late at any point in the day, they must sign in at the R</a:t>
            </a:r>
            <a:r>
              <a:rPr lang="en-US" dirty="0" smtClean="0"/>
              <a:t>eception </a:t>
            </a:r>
            <a:r>
              <a:rPr lang="en-US" dirty="0"/>
              <a:t>with the office staff and give a reason for their lateness.  It would be helpful if </a:t>
            </a:r>
            <a:r>
              <a:rPr lang="en-US" dirty="0" smtClean="0"/>
              <a:t>pupils </a:t>
            </a:r>
            <a:r>
              <a:rPr lang="en-US" dirty="0"/>
              <a:t>could provide a note from a parent/carer or appointment card if they had a medical appointment.</a:t>
            </a:r>
            <a:endParaRPr lang="en-US" dirty="0">
              <a:cs typeface="Calibri"/>
            </a:endParaRPr>
          </a:p>
          <a:p>
            <a:endParaRPr lang="en-US" dirty="0"/>
          </a:p>
          <a:p>
            <a:r>
              <a:rPr lang="en-US" b="1" dirty="0"/>
              <a:t>Signing Out: </a:t>
            </a:r>
            <a:r>
              <a:rPr lang="en-US" dirty="0"/>
              <a:t>Pupils </a:t>
            </a:r>
            <a:r>
              <a:rPr lang="en-US" dirty="0" smtClean="0"/>
              <a:t>must sign </a:t>
            </a:r>
            <a:r>
              <a:rPr lang="en-US" dirty="0"/>
              <a:t>out at the office if they have to attend a doctor or dentist appointment during the school day.  They must bring an appointment card/note from a parent/carer.  On return to school they must sign back in at the office/reception.</a:t>
            </a:r>
            <a:endParaRPr lang="en-US" dirty="0">
              <a:cs typeface="Calibri"/>
            </a:endParaRPr>
          </a:p>
          <a:p>
            <a:endParaRPr lang="en-US" b="1" dirty="0"/>
          </a:p>
          <a:p>
            <a:r>
              <a:rPr lang="en-US" b="1" dirty="0"/>
              <a:t>Sick Bay: </a:t>
            </a:r>
            <a:r>
              <a:rPr lang="en-US" dirty="0"/>
              <a:t>If pupils feel ill during the school day they should ask permission from their teacher to go to Sick Bay.  If it is necessary to send a pupil home, parents /carers will be contacted.  Pupils </a:t>
            </a:r>
            <a:r>
              <a:rPr lang="en-US" b="1" dirty="0"/>
              <a:t>must not just go home</a:t>
            </a:r>
            <a:r>
              <a:rPr lang="en-US" dirty="0"/>
              <a:t> </a:t>
            </a:r>
            <a:r>
              <a:rPr lang="en-US" b="1" dirty="0"/>
              <a:t>or contact their parent/carer themselves</a:t>
            </a:r>
            <a:r>
              <a:rPr lang="en-US" dirty="0"/>
              <a:t>. The office staff are happy to  make the phone call.. </a:t>
            </a:r>
            <a:endParaRPr lang="en-US" dirty="0">
              <a:cs typeface="Calibri"/>
            </a:endParaRPr>
          </a:p>
          <a:p>
            <a:endParaRPr lang="en-US" b="1" dirty="0"/>
          </a:p>
          <a:p>
            <a:r>
              <a:rPr lang="en-US" b="1" dirty="0"/>
              <a:t>Absences </a:t>
            </a:r>
            <a:r>
              <a:rPr lang="mr-IN" b="1" dirty="0">
                <a:cs typeface="Mangal"/>
              </a:rPr>
              <a:t>–</a:t>
            </a:r>
            <a:r>
              <a:rPr lang="en-US" b="1" dirty="0"/>
              <a:t> not illness: </a:t>
            </a:r>
            <a:r>
              <a:rPr lang="en-US" dirty="0"/>
              <a:t>Parents/carers should inform the school office and your child’s Guidance teacher if pupils are going to be absent during term time. If pupils are going on a trip/activity, parents/carers should write to the Head Teacher asking for permission; the absence will be recorded appropriately. If in doubt, parents /carers should speak to the Guidance Teacher.</a:t>
            </a:r>
            <a:endParaRPr lang="en-US" dirty="0">
              <a:cs typeface="Calibri"/>
            </a:endParaRPr>
          </a:p>
        </p:txBody>
      </p:sp>
      <p:sp>
        <p:nvSpPr>
          <p:cNvPr id="2" name="Slide Number Placeholder 1"/>
          <p:cNvSpPr>
            <a:spLocks noGrp="1"/>
          </p:cNvSpPr>
          <p:nvPr>
            <p:ph type="sldNum" sz="quarter" idx="12"/>
          </p:nvPr>
        </p:nvSpPr>
        <p:spPr/>
        <p:txBody>
          <a:bodyPr/>
          <a:lstStyle/>
          <a:p>
            <a:fld id="{68806F16-D8BC-AD4C-9CAC-9B84F0DC756E}" type="slidenum">
              <a:rPr lang="en-US" smtClean="0"/>
              <a:t>16</a:t>
            </a:fld>
            <a:endParaRPr lang="en-US" dirty="0"/>
          </a:p>
        </p:txBody>
      </p:sp>
    </p:spTree>
    <p:extLst>
      <p:ext uri="{BB962C8B-B14F-4D97-AF65-F5344CB8AC3E}">
        <p14:creationId xmlns:p14="http://schemas.microsoft.com/office/powerpoint/2010/main" val="2917270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3600" b="1" dirty="0">
                <a:solidFill>
                  <a:schemeClr val="accent1"/>
                </a:solidFill>
              </a:rPr>
              <a:t>Tracking, </a:t>
            </a:r>
            <a:r>
              <a:rPr lang="en-GB" sz="3600" b="1" dirty="0" smtClean="0">
                <a:solidFill>
                  <a:schemeClr val="accent1"/>
                </a:solidFill>
              </a:rPr>
              <a:t>Monitoring, Reporting and</a:t>
            </a:r>
            <a:r>
              <a:rPr lang="en-GB" sz="3600" b="1" dirty="0">
                <a:solidFill>
                  <a:schemeClr val="accent1"/>
                </a:solidFill>
              </a:rPr>
              <a:t/>
            </a:r>
            <a:br>
              <a:rPr lang="en-GB" sz="3600" b="1" dirty="0">
                <a:solidFill>
                  <a:schemeClr val="accent1"/>
                </a:solidFill>
              </a:rPr>
            </a:br>
            <a:r>
              <a:rPr lang="en-GB" sz="3600" b="1" dirty="0">
                <a:solidFill>
                  <a:schemeClr val="accent1"/>
                </a:solidFill>
              </a:rPr>
              <a:t> Profiling at KGS</a:t>
            </a:r>
            <a:endParaRPr lang="en-GB" b="1" dirty="0">
              <a:solidFill>
                <a:schemeClr val="accent1"/>
              </a:solidFill>
            </a:endParaRPr>
          </a:p>
        </p:txBody>
      </p:sp>
      <p:sp>
        <p:nvSpPr>
          <p:cNvPr id="3" name="Content Placeholder 2"/>
          <p:cNvSpPr>
            <a:spLocks noGrp="1"/>
          </p:cNvSpPr>
          <p:nvPr>
            <p:ph idx="1"/>
          </p:nvPr>
        </p:nvSpPr>
        <p:spPr/>
        <p:txBody>
          <a:bodyPr vert="horz" lIns="91440" tIns="45720" rIns="91440" bIns="45720" rtlCol="0" anchor="t">
            <a:normAutofit lnSpcReduction="10000"/>
          </a:bodyPr>
          <a:lstStyle/>
          <a:p>
            <a:pPr marL="548640" indent="-411480">
              <a:buClr>
                <a:schemeClr val="tx1">
                  <a:shade val="95000"/>
                </a:schemeClr>
              </a:buClr>
              <a:defRPr/>
            </a:pPr>
            <a:r>
              <a:rPr lang="en-GB" sz="2400" dirty="0"/>
              <a:t>This is an on-going process of dialogue and reflection about learning from S1-S6</a:t>
            </a:r>
          </a:p>
          <a:p>
            <a:pPr marL="548640" indent="-411480" eaLnBrk="1" fontAlgn="auto" hangingPunct="1">
              <a:spcAft>
                <a:spcPts val="0"/>
              </a:spcAft>
              <a:buClr>
                <a:schemeClr val="tx1">
                  <a:shade val="95000"/>
                </a:schemeClr>
              </a:buClr>
              <a:buFont typeface="Arial" pitchFamily="34" charset="0"/>
              <a:buChar char="•"/>
              <a:defRPr/>
            </a:pPr>
            <a:endParaRPr lang="en-GB" sz="2400" dirty="0"/>
          </a:p>
          <a:p>
            <a:pPr marL="548640" indent="-411480">
              <a:buClr>
                <a:schemeClr val="tx1">
                  <a:shade val="95000"/>
                </a:schemeClr>
              </a:buClr>
              <a:defRPr/>
            </a:pPr>
            <a:r>
              <a:rPr lang="en-GB" sz="2400" dirty="0"/>
              <a:t>We need to make sure pupils understand what they are learning </a:t>
            </a:r>
            <a:endParaRPr lang="en-GB" sz="2400" dirty="0">
              <a:cs typeface="Calibri"/>
            </a:endParaRPr>
          </a:p>
          <a:p>
            <a:pPr marL="548640" indent="-411480" eaLnBrk="1" fontAlgn="auto" hangingPunct="1">
              <a:spcAft>
                <a:spcPts val="0"/>
              </a:spcAft>
              <a:buClr>
                <a:schemeClr val="tx1">
                  <a:shade val="95000"/>
                </a:schemeClr>
              </a:buClr>
              <a:buFont typeface="Arial" pitchFamily="34" charset="0"/>
              <a:buChar char="•"/>
              <a:defRPr/>
            </a:pPr>
            <a:endParaRPr lang="en-GB" sz="2400" dirty="0"/>
          </a:p>
          <a:p>
            <a:pPr marL="548640" indent="-411480">
              <a:buClr>
                <a:schemeClr val="tx1">
                  <a:shade val="95000"/>
                </a:schemeClr>
              </a:buClr>
              <a:defRPr/>
            </a:pPr>
            <a:r>
              <a:rPr lang="en-GB" sz="2400" dirty="0"/>
              <a:t>It is important that pupils identify the  skills being developed as part of the learning</a:t>
            </a:r>
            <a:endParaRPr lang="en-GB" sz="2400" dirty="0">
              <a:cs typeface="Calibri"/>
            </a:endParaRPr>
          </a:p>
          <a:p>
            <a:pPr marL="548640" indent="-411480" eaLnBrk="1" fontAlgn="auto" hangingPunct="1">
              <a:spcAft>
                <a:spcPts val="0"/>
              </a:spcAft>
              <a:buClr>
                <a:schemeClr val="tx1">
                  <a:shade val="95000"/>
                </a:schemeClr>
              </a:buClr>
              <a:buFont typeface="Arial" pitchFamily="34" charset="0"/>
              <a:buChar char="•"/>
              <a:defRPr/>
            </a:pPr>
            <a:endParaRPr lang="en-GB" sz="2400" dirty="0"/>
          </a:p>
          <a:p>
            <a:pPr marL="548640" indent="-411480">
              <a:buClr>
                <a:schemeClr val="tx1">
                  <a:shade val="95000"/>
                </a:schemeClr>
              </a:buClr>
              <a:defRPr/>
            </a:pPr>
            <a:r>
              <a:rPr lang="en-GB" sz="2400" dirty="0"/>
              <a:t>It is important that pupils understand the relevance of learning across the curriculum and beyond the classroom</a:t>
            </a:r>
          </a:p>
        </p:txBody>
      </p:sp>
      <p:sp>
        <p:nvSpPr>
          <p:cNvPr id="4" name="Slide Number Placeholder 3"/>
          <p:cNvSpPr>
            <a:spLocks noGrp="1"/>
          </p:cNvSpPr>
          <p:nvPr>
            <p:ph type="sldNum" sz="quarter" idx="12"/>
          </p:nvPr>
        </p:nvSpPr>
        <p:spPr/>
        <p:txBody>
          <a:bodyPr/>
          <a:lstStyle/>
          <a:p>
            <a:fld id="{1BAF035D-1EC2-45BD-B1EA-4E9663E78273}" type="slidenum">
              <a:rPr lang="en-GB" smtClean="0"/>
              <a:t>17</a:t>
            </a:fld>
            <a:endParaRPr lang="en-GB" dirty="0"/>
          </a:p>
        </p:txBody>
      </p:sp>
    </p:spTree>
    <p:extLst>
      <p:ext uri="{BB962C8B-B14F-4D97-AF65-F5344CB8AC3E}">
        <p14:creationId xmlns:p14="http://schemas.microsoft.com/office/powerpoint/2010/main" val="922683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4000" b="1" dirty="0">
                <a:solidFill>
                  <a:schemeClr val="accent1"/>
                </a:solidFill>
              </a:rPr>
              <a:t>Tracking, Monitoring and Reporting at KGS</a:t>
            </a:r>
            <a:r>
              <a:rPr lang="en-GB" sz="4000" b="1" dirty="0" smtClean="0">
                <a:solidFill>
                  <a:schemeClr val="accent1"/>
                </a:solidFill>
              </a:rPr>
              <a:t>:</a:t>
            </a:r>
            <a:endParaRPr lang="en-GB" b="1" dirty="0">
              <a:solidFill>
                <a:srgbClr val="FF0000"/>
              </a:solidFill>
            </a:endParaRPr>
          </a:p>
        </p:txBody>
      </p:sp>
      <p:sp>
        <p:nvSpPr>
          <p:cNvPr id="3" name="Content Placeholder 2"/>
          <p:cNvSpPr>
            <a:spLocks noGrp="1"/>
          </p:cNvSpPr>
          <p:nvPr>
            <p:ph idx="1"/>
          </p:nvPr>
        </p:nvSpPr>
        <p:spPr/>
        <p:txBody>
          <a:bodyPr vert="horz" lIns="91440" tIns="45720" rIns="91440" bIns="45720" rtlCol="0" anchor="t">
            <a:noAutofit/>
          </a:bodyPr>
          <a:lstStyle/>
          <a:p>
            <a:pPr marL="548640" indent="-411480">
              <a:buClr>
                <a:schemeClr val="tx1">
                  <a:shade val="95000"/>
                </a:schemeClr>
              </a:buClr>
              <a:defRPr/>
            </a:pPr>
            <a:r>
              <a:rPr lang="en-GB" sz="2400" dirty="0"/>
              <a:t>We monitor individual </a:t>
            </a:r>
            <a:r>
              <a:rPr lang="en-GB" sz="2400" dirty="0" smtClean="0"/>
              <a:t>attainment </a:t>
            </a:r>
            <a:r>
              <a:rPr lang="en-GB" sz="2400" dirty="0"/>
              <a:t>and </a:t>
            </a:r>
            <a:r>
              <a:rPr lang="en-GB" sz="2400" dirty="0" smtClean="0"/>
              <a:t>progress </a:t>
            </a:r>
            <a:r>
              <a:rPr lang="en-GB" sz="2400" dirty="0"/>
              <a:t>throughout the year</a:t>
            </a:r>
            <a:endParaRPr lang="en-GB" sz="2400" dirty="0">
              <a:cs typeface="Calibri"/>
            </a:endParaRPr>
          </a:p>
          <a:p>
            <a:pPr marL="548640" indent="-411480" eaLnBrk="1" fontAlgn="auto" hangingPunct="1">
              <a:spcAft>
                <a:spcPts val="0"/>
              </a:spcAft>
              <a:buClr>
                <a:schemeClr val="tx1">
                  <a:shade val="95000"/>
                </a:schemeClr>
              </a:buClr>
              <a:buFont typeface="Arial" pitchFamily="34" charset="0"/>
              <a:buChar char="•"/>
              <a:defRPr/>
            </a:pPr>
            <a:endParaRPr lang="en-GB" sz="2400" dirty="0">
              <a:cs typeface="Calibri"/>
            </a:endParaRPr>
          </a:p>
          <a:p>
            <a:pPr marL="548640" indent="-411480">
              <a:buClr>
                <a:schemeClr val="tx1">
                  <a:shade val="95000"/>
                </a:schemeClr>
              </a:buClr>
              <a:defRPr/>
            </a:pPr>
            <a:r>
              <a:rPr lang="en-GB" sz="2400" dirty="0"/>
              <a:t>There is regular dialogue between teachers and learners</a:t>
            </a:r>
            <a:endParaRPr lang="en-GB" sz="2400" dirty="0">
              <a:cs typeface="Calibri"/>
            </a:endParaRPr>
          </a:p>
          <a:p>
            <a:pPr marL="548640" indent="-411480" eaLnBrk="1" fontAlgn="auto" hangingPunct="1">
              <a:spcAft>
                <a:spcPts val="0"/>
              </a:spcAft>
              <a:buClr>
                <a:schemeClr val="tx1">
                  <a:shade val="95000"/>
                </a:schemeClr>
              </a:buClr>
              <a:buFont typeface="Arial" pitchFamily="34" charset="0"/>
              <a:buChar char="•"/>
              <a:defRPr/>
            </a:pPr>
            <a:endParaRPr lang="en-GB" sz="2400" dirty="0">
              <a:cs typeface="Calibri"/>
            </a:endParaRPr>
          </a:p>
          <a:p>
            <a:pPr marL="548640" indent="-411480">
              <a:buClr>
                <a:schemeClr val="tx1">
                  <a:shade val="95000"/>
                </a:schemeClr>
              </a:buClr>
              <a:defRPr/>
            </a:pPr>
            <a:r>
              <a:rPr lang="en-GB" sz="2400" dirty="0"/>
              <a:t>Information is periodically recorded electronically</a:t>
            </a:r>
            <a:endParaRPr lang="en-GB" sz="2400" dirty="0">
              <a:cs typeface="Calibri"/>
            </a:endParaRPr>
          </a:p>
          <a:p>
            <a:pPr marL="548640" indent="-411480" eaLnBrk="1" fontAlgn="auto" hangingPunct="1">
              <a:spcAft>
                <a:spcPts val="0"/>
              </a:spcAft>
              <a:buClr>
                <a:schemeClr val="tx1">
                  <a:shade val="95000"/>
                </a:schemeClr>
              </a:buClr>
              <a:buFont typeface="Arial" pitchFamily="34" charset="0"/>
              <a:buChar char="•"/>
              <a:defRPr/>
            </a:pPr>
            <a:endParaRPr lang="en-GB" sz="2400" dirty="0">
              <a:cs typeface="Calibri"/>
            </a:endParaRPr>
          </a:p>
          <a:p>
            <a:pPr marL="548640" indent="-411480">
              <a:buClr>
                <a:schemeClr val="tx1">
                  <a:shade val="95000"/>
                </a:schemeClr>
              </a:buClr>
              <a:defRPr/>
            </a:pPr>
            <a:r>
              <a:rPr lang="en-GB" sz="2400" dirty="0"/>
              <a:t>We identify pupils who may need  additional support to achieve their </a:t>
            </a:r>
            <a:r>
              <a:rPr lang="en-GB" sz="2400" dirty="0" smtClean="0"/>
              <a:t>potential </a:t>
            </a:r>
            <a:endParaRPr lang="en-GB" sz="2400" dirty="0">
              <a:cs typeface="Calibri"/>
            </a:endParaRPr>
          </a:p>
          <a:p>
            <a:pPr marL="548640" indent="-411480" eaLnBrk="1" fontAlgn="auto" hangingPunct="1">
              <a:spcAft>
                <a:spcPts val="0"/>
              </a:spcAft>
              <a:buClr>
                <a:schemeClr val="tx1">
                  <a:shade val="95000"/>
                </a:schemeClr>
              </a:buClr>
              <a:buFont typeface="Arial" pitchFamily="34" charset="0"/>
              <a:buChar char="•"/>
              <a:defRPr/>
            </a:pPr>
            <a:endParaRPr lang="en-GB" sz="2400" dirty="0">
              <a:cs typeface="Calibri"/>
            </a:endParaRPr>
          </a:p>
          <a:p>
            <a:pPr marL="548640" indent="-411480">
              <a:buClr>
                <a:schemeClr val="tx1">
                  <a:shade val="95000"/>
                </a:schemeClr>
              </a:buClr>
              <a:defRPr/>
            </a:pPr>
            <a:r>
              <a:rPr lang="en-GB" sz="2400" dirty="0"/>
              <a:t>We share Tracking Reports  with parents/carers</a:t>
            </a:r>
            <a:endParaRPr lang="en-GB" sz="2400" dirty="0">
              <a:cs typeface="Calibri"/>
            </a:endParaRPr>
          </a:p>
          <a:p>
            <a:pPr marL="548640" indent="-411480" eaLnBrk="1" fontAlgn="auto" hangingPunct="1">
              <a:spcAft>
                <a:spcPts val="0"/>
              </a:spcAft>
              <a:buClr>
                <a:schemeClr val="tx1">
                  <a:shade val="95000"/>
                </a:schemeClr>
              </a:buClr>
              <a:buFont typeface="Arial" pitchFamily="34" charset="0"/>
              <a:buChar char="•"/>
              <a:defRPr/>
            </a:pPr>
            <a:endParaRPr lang="en-GB" sz="2000" dirty="0">
              <a:cs typeface="Calibri"/>
            </a:endParaRPr>
          </a:p>
        </p:txBody>
      </p:sp>
      <p:sp>
        <p:nvSpPr>
          <p:cNvPr id="4" name="Slide Number Placeholder 3"/>
          <p:cNvSpPr>
            <a:spLocks noGrp="1"/>
          </p:cNvSpPr>
          <p:nvPr>
            <p:ph type="sldNum" sz="quarter" idx="12"/>
          </p:nvPr>
        </p:nvSpPr>
        <p:spPr/>
        <p:txBody>
          <a:bodyPr/>
          <a:lstStyle/>
          <a:p>
            <a:fld id="{1BAF035D-1EC2-45BD-B1EA-4E9663E78273}" type="slidenum">
              <a:rPr lang="en-GB" smtClean="0"/>
              <a:t>18</a:t>
            </a:fld>
            <a:endParaRPr lang="en-GB" dirty="0"/>
          </a:p>
        </p:txBody>
      </p:sp>
    </p:spTree>
    <p:extLst>
      <p:ext uri="{BB962C8B-B14F-4D97-AF65-F5344CB8AC3E}">
        <p14:creationId xmlns:p14="http://schemas.microsoft.com/office/powerpoint/2010/main" val="2432311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496944" cy="6336704"/>
          </a:xfrm>
        </p:spPr>
        <p:txBody>
          <a:bodyPr vert="horz" lIns="91440" tIns="45720" rIns="91440" bIns="45720" rtlCol="0" anchor="t">
            <a:normAutofit fontScale="92500" lnSpcReduction="10000"/>
          </a:bodyPr>
          <a:lstStyle/>
          <a:p>
            <a:pPr marL="0" indent="0" algn="ctr">
              <a:buNone/>
            </a:pPr>
            <a:r>
              <a:rPr lang="en-GB" b="1" u="sng" dirty="0">
                <a:solidFill>
                  <a:schemeClr val="accent1"/>
                </a:solidFill>
              </a:rPr>
              <a:t>Senior Leadership Team</a:t>
            </a:r>
            <a:endParaRPr lang="en-GB" b="1" u="sng" dirty="0">
              <a:solidFill>
                <a:schemeClr val="accent1"/>
              </a:solidFill>
              <a:cs typeface="Calibri"/>
            </a:endParaRPr>
          </a:p>
          <a:p>
            <a:pPr marL="0" indent="0">
              <a:buNone/>
            </a:pPr>
            <a:endParaRPr lang="en-GB" sz="2600" dirty="0"/>
          </a:p>
          <a:p>
            <a:pPr marL="0" indent="0">
              <a:buNone/>
            </a:pPr>
            <a:r>
              <a:rPr lang="en-GB" sz="2600" b="1" dirty="0"/>
              <a:t>Mr Don Hawkins	</a:t>
            </a:r>
            <a:r>
              <a:rPr lang="en-GB" sz="2600" dirty="0"/>
              <a:t>	</a:t>
            </a:r>
            <a:r>
              <a:rPr lang="en-GB" sz="2600" dirty="0" smtClean="0"/>
              <a:t>Head </a:t>
            </a:r>
            <a:r>
              <a:rPr lang="en-GB" sz="2600" dirty="0"/>
              <a:t>Teacher</a:t>
            </a:r>
            <a:endParaRPr lang="en-GB" sz="2600" dirty="0">
              <a:cs typeface="Calibri"/>
            </a:endParaRPr>
          </a:p>
          <a:p>
            <a:pPr marL="0" indent="0">
              <a:buNone/>
            </a:pPr>
            <a:endParaRPr lang="en-GB" sz="2600" dirty="0"/>
          </a:p>
          <a:p>
            <a:pPr marL="0" indent="0">
              <a:buNone/>
            </a:pPr>
            <a:endParaRPr lang="en-GB" sz="2600" dirty="0"/>
          </a:p>
          <a:p>
            <a:pPr marL="0" indent="0">
              <a:buNone/>
            </a:pPr>
            <a:r>
              <a:rPr lang="en-GB" sz="2600" b="1" dirty="0"/>
              <a:t>Ms Jenny Devlin		</a:t>
            </a:r>
            <a:r>
              <a:rPr lang="en-GB" sz="2600" dirty="0" smtClean="0"/>
              <a:t>Depute </a:t>
            </a:r>
            <a:r>
              <a:rPr lang="en-GB" sz="2600" dirty="0"/>
              <a:t>Head Teacher</a:t>
            </a:r>
            <a:endParaRPr lang="en-GB" sz="2600" dirty="0">
              <a:cs typeface="Calibri"/>
            </a:endParaRPr>
          </a:p>
          <a:p>
            <a:pPr marL="0" indent="0">
              <a:buNone/>
            </a:pPr>
            <a:r>
              <a:rPr lang="en-GB" sz="2600" b="1" dirty="0"/>
              <a:t>				</a:t>
            </a:r>
            <a:r>
              <a:rPr lang="en-GB" sz="2600" dirty="0"/>
              <a:t>Head of S1 &amp; S2</a:t>
            </a:r>
            <a:endParaRPr lang="en-GB" sz="2600" dirty="0">
              <a:cs typeface="Calibri"/>
            </a:endParaRPr>
          </a:p>
          <a:p>
            <a:pPr marL="0" indent="0">
              <a:buNone/>
            </a:pPr>
            <a:endParaRPr lang="en-GB" sz="2600" dirty="0"/>
          </a:p>
          <a:p>
            <a:pPr marL="0" indent="0">
              <a:buNone/>
            </a:pPr>
            <a:r>
              <a:rPr lang="en-GB" sz="2600" b="1" dirty="0"/>
              <a:t> Mr Alasdair Harvey</a:t>
            </a:r>
            <a:r>
              <a:rPr lang="en-GB" sz="2600" dirty="0"/>
              <a:t>		Depute Head Teacher</a:t>
            </a:r>
            <a:endParaRPr lang="en-GB" sz="2600" dirty="0">
              <a:cs typeface="Calibri"/>
            </a:endParaRPr>
          </a:p>
          <a:p>
            <a:pPr marL="0" indent="0">
              <a:buNone/>
            </a:pPr>
            <a:r>
              <a:rPr lang="en-GB" sz="2600" dirty="0"/>
              <a:t>				Head of S3 &amp; S4</a:t>
            </a:r>
            <a:endParaRPr lang="en-GB" sz="2600" dirty="0">
              <a:cs typeface="Calibri"/>
            </a:endParaRPr>
          </a:p>
          <a:p>
            <a:pPr marL="0" indent="0">
              <a:buNone/>
            </a:pPr>
            <a:endParaRPr lang="en-GB" sz="2600" dirty="0"/>
          </a:p>
          <a:p>
            <a:pPr marL="0" indent="0">
              <a:buNone/>
            </a:pPr>
            <a:r>
              <a:rPr lang="en-GB" sz="2600" b="1" dirty="0"/>
              <a:t> Mr Neil Ewing</a:t>
            </a:r>
            <a:r>
              <a:rPr lang="en-GB" sz="2600" dirty="0"/>
              <a:t>		</a:t>
            </a:r>
            <a:r>
              <a:rPr lang="en-GB" sz="2600" dirty="0" smtClean="0"/>
              <a:t>Depute </a:t>
            </a:r>
            <a:r>
              <a:rPr lang="en-GB" sz="2600" dirty="0"/>
              <a:t>Head Teacher</a:t>
            </a:r>
            <a:endParaRPr lang="en-GB" sz="2600" dirty="0">
              <a:cs typeface="Calibri"/>
            </a:endParaRPr>
          </a:p>
          <a:p>
            <a:pPr marL="0" indent="0">
              <a:buNone/>
            </a:pPr>
            <a:r>
              <a:rPr lang="en-GB" sz="2600" dirty="0"/>
              <a:t>				Head of S5 &amp; S6</a:t>
            </a:r>
            <a:endParaRPr lang="en-GB" sz="2600" dirty="0">
              <a:cs typeface="Calibri"/>
            </a:endParaRPr>
          </a:p>
          <a:p>
            <a:pPr marL="0" indent="0">
              <a:buNone/>
            </a:pPr>
            <a:endParaRPr lang="en-GB" sz="2600" dirty="0"/>
          </a:p>
          <a:p>
            <a:pPr marL="0" indent="0">
              <a:buNone/>
            </a:pPr>
            <a:r>
              <a:rPr lang="en-GB" sz="2600" b="1" dirty="0"/>
              <a:t> Mrs Karen Kent</a:t>
            </a:r>
            <a:r>
              <a:rPr lang="en-GB" sz="2600" dirty="0"/>
              <a:t>		</a:t>
            </a:r>
            <a:r>
              <a:rPr lang="en-GB" sz="2600" dirty="0" smtClean="0"/>
              <a:t>Business </a:t>
            </a:r>
            <a:r>
              <a:rPr lang="en-GB" sz="2600" dirty="0"/>
              <a:t>Manager</a:t>
            </a:r>
            <a:endParaRPr lang="en-GB" sz="2600" dirty="0">
              <a:cs typeface="Calibri"/>
            </a:endParaRPr>
          </a:p>
          <a:p>
            <a:pPr marL="0" indent="0">
              <a:buNone/>
            </a:pPr>
            <a:endParaRPr lang="en-GB" sz="2600" dirty="0"/>
          </a:p>
          <a:p>
            <a:pPr marL="0" indent="0">
              <a:buNone/>
            </a:pPr>
            <a:endParaRPr lang="en-GB" sz="2600" dirty="0"/>
          </a:p>
          <a:p>
            <a:pPr marL="0" indent="0">
              <a:buNone/>
            </a:pPr>
            <a:endParaRPr lang="en-GB" dirty="0"/>
          </a:p>
        </p:txBody>
      </p:sp>
      <p:sp>
        <p:nvSpPr>
          <p:cNvPr id="2" name="Slide Number Placeholder 1"/>
          <p:cNvSpPr>
            <a:spLocks noGrp="1"/>
          </p:cNvSpPr>
          <p:nvPr>
            <p:ph type="sldNum" sz="quarter" idx="12"/>
          </p:nvPr>
        </p:nvSpPr>
        <p:spPr/>
        <p:txBody>
          <a:bodyPr/>
          <a:lstStyle/>
          <a:p>
            <a:fld id="{1BAF035D-1EC2-45BD-B1EA-4E9663E78273}" type="slidenum">
              <a:rPr lang="en-GB" smtClean="0"/>
              <a:t>1</a:t>
            </a:fld>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6659157" y="649427"/>
            <a:ext cx="1464946" cy="976631"/>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668345" y="4293095"/>
            <a:ext cx="1296144" cy="864097"/>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7573" y="3082334"/>
            <a:ext cx="834483" cy="1168849"/>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5467" y="2057951"/>
            <a:ext cx="874126" cy="1145889"/>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1437" y="5254600"/>
            <a:ext cx="864096" cy="13028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194874" y="166207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71575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b="1" dirty="0">
                <a:solidFill>
                  <a:schemeClr val="accent1"/>
                </a:solidFill>
              </a:rPr>
              <a:t>Tracking, Monitoring and Reporting at KGS </a:t>
            </a:r>
          </a:p>
        </p:txBody>
      </p:sp>
      <p:sp>
        <p:nvSpPr>
          <p:cNvPr id="3" name="Content Placeholder 2"/>
          <p:cNvSpPr>
            <a:spLocks noGrp="1"/>
          </p:cNvSpPr>
          <p:nvPr>
            <p:ph idx="1"/>
          </p:nvPr>
        </p:nvSpPr>
        <p:spPr/>
        <p:txBody>
          <a:bodyPr vert="horz" lIns="91440" tIns="45720" rIns="91440" bIns="45720" rtlCol="0" anchor="t">
            <a:normAutofit lnSpcReduction="10000"/>
          </a:bodyPr>
          <a:lstStyle/>
          <a:p>
            <a:pPr marL="137160" indent="0" eaLnBrk="1" fontAlgn="auto" hangingPunct="1">
              <a:spcAft>
                <a:spcPts val="0"/>
              </a:spcAft>
              <a:buClr>
                <a:schemeClr val="tx1">
                  <a:shade val="95000"/>
                </a:schemeClr>
              </a:buClr>
              <a:buFont typeface="Wingdings 2"/>
              <a:buNone/>
              <a:defRPr/>
            </a:pPr>
            <a:r>
              <a:rPr lang="en-GB" dirty="0"/>
              <a:t>In school support:</a:t>
            </a:r>
          </a:p>
          <a:p>
            <a:pPr marL="137160" indent="0" eaLnBrk="1" fontAlgn="auto" hangingPunct="1">
              <a:spcAft>
                <a:spcPts val="0"/>
              </a:spcAft>
              <a:buClr>
                <a:schemeClr val="tx1">
                  <a:shade val="95000"/>
                </a:schemeClr>
              </a:buClr>
              <a:buFont typeface="Wingdings 2"/>
              <a:buNone/>
              <a:defRPr/>
            </a:pPr>
            <a:endParaRPr lang="en-GB" dirty="0"/>
          </a:p>
          <a:p>
            <a:pPr marL="548640" indent="-411480" eaLnBrk="1" fontAlgn="auto" hangingPunct="1">
              <a:spcAft>
                <a:spcPts val="0"/>
              </a:spcAft>
              <a:buClr>
                <a:schemeClr val="tx1">
                  <a:shade val="95000"/>
                </a:schemeClr>
              </a:buClr>
              <a:buFont typeface="Arial" pitchFamily="34" charset="0"/>
              <a:buChar char="•"/>
              <a:defRPr/>
            </a:pPr>
            <a:r>
              <a:rPr lang="en-GB" dirty="0"/>
              <a:t>Class Teachers</a:t>
            </a:r>
          </a:p>
          <a:p>
            <a:pPr marL="137160" indent="0" eaLnBrk="1" fontAlgn="auto" hangingPunct="1">
              <a:spcAft>
                <a:spcPts val="0"/>
              </a:spcAft>
              <a:buClr>
                <a:schemeClr val="tx1">
                  <a:shade val="95000"/>
                </a:schemeClr>
              </a:buClr>
              <a:buFont typeface="Wingdings 2"/>
              <a:buNone/>
              <a:defRPr/>
            </a:pPr>
            <a:endParaRPr lang="en-GB" dirty="0"/>
          </a:p>
          <a:p>
            <a:pPr marL="548640" indent="-411480" eaLnBrk="1" fontAlgn="auto" hangingPunct="1">
              <a:spcAft>
                <a:spcPts val="0"/>
              </a:spcAft>
              <a:buClr>
                <a:schemeClr val="tx1">
                  <a:shade val="95000"/>
                </a:schemeClr>
              </a:buClr>
              <a:buFont typeface="Arial" pitchFamily="34" charset="0"/>
              <a:buChar char="•"/>
              <a:defRPr/>
            </a:pPr>
            <a:r>
              <a:rPr lang="en-GB" dirty="0"/>
              <a:t>Principal Teachers</a:t>
            </a:r>
          </a:p>
          <a:p>
            <a:pPr marL="548640" indent="-411480" eaLnBrk="1" fontAlgn="auto" hangingPunct="1">
              <a:spcAft>
                <a:spcPts val="0"/>
              </a:spcAft>
              <a:buClr>
                <a:schemeClr val="tx1">
                  <a:shade val="95000"/>
                </a:schemeClr>
              </a:buClr>
              <a:buFont typeface="Arial" pitchFamily="34" charset="0"/>
              <a:buChar char="•"/>
              <a:defRPr/>
            </a:pPr>
            <a:endParaRPr lang="en-GB" dirty="0"/>
          </a:p>
          <a:p>
            <a:pPr marL="548640" indent="-411480" eaLnBrk="1" fontAlgn="auto" hangingPunct="1">
              <a:spcAft>
                <a:spcPts val="0"/>
              </a:spcAft>
              <a:buClr>
                <a:schemeClr val="tx1">
                  <a:shade val="95000"/>
                </a:schemeClr>
              </a:buClr>
              <a:buFont typeface="Arial" pitchFamily="34" charset="0"/>
              <a:buChar char="•"/>
              <a:defRPr/>
            </a:pPr>
            <a:r>
              <a:rPr lang="en-GB" dirty="0"/>
              <a:t>Guidance Staff</a:t>
            </a:r>
          </a:p>
          <a:p>
            <a:pPr marL="548640" indent="-411480" eaLnBrk="1" fontAlgn="auto" hangingPunct="1">
              <a:spcAft>
                <a:spcPts val="0"/>
              </a:spcAft>
              <a:buClr>
                <a:schemeClr val="tx1">
                  <a:shade val="95000"/>
                </a:schemeClr>
              </a:buClr>
              <a:buFont typeface="Arial" pitchFamily="34" charset="0"/>
              <a:buChar char="•"/>
              <a:defRPr/>
            </a:pPr>
            <a:endParaRPr lang="en-GB" dirty="0"/>
          </a:p>
          <a:p>
            <a:pPr marL="548640" indent="-411480" eaLnBrk="1" fontAlgn="auto" hangingPunct="1">
              <a:spcAft>
                <a:spcPts val="0"/>
              </a:spcAft>
              <a:buClr>
                <a:schemeClr val="tx1">
                  <a:shade val="95000"/>
                </a:schemeClr>
              </a:buClr>
              <a:buFont typeface="Arial" pitchFamily="34" charset="0"/>
              <a:buChar char="•"/>
              <a:defRPr/>
            </a:pPr>
            <a:r>
              <a:rPr lang="en-GB" dirty="0"/>
              <a:t>Year Heads (Senior Leadership </a:t>
            </a:r>
            <a:r>
              <a:rPr lang="en-GB" dirty="0" smtClean="0"/>
              <a:t>Team)</a:t>
            </a:r>
            <a:endParaRPr lang="en-GB" dirty="0"/>
          </a:p>
          <a:p>
            <a:pPr marL="548640" indent="-411480" eaLnBrk="1" fontAlgn="auto" hangingPunct="1">
              <a:spcAft>
                <a:spcPts val="0"/>
              </a:spcAft>
              <a:buClr>
                <a:schemeClr val="tx1">
                  <a:shade val="95000"/>
                </a:schemeClr>
              </a:buClr>
              <a:buFont typeface="Arial" pitchFamily="34" charset="0"/>
              <a:buChar char="•"/>
              <a:defRPr/>
            </a:pPr>
            <a:endParaRPr lang="en-GB" dirty="0"/>
          </a:p>
        </p:txBody>
      </p:sp>
      <p:sp>
        <p:nvSpPr>
          <p:cNvPr id="4" name="Slide Number Placeholder 3"/>
          <p:cNvSpPr>
            <a:spLocks noGrp="1"/>
          </p:cNvSpPr>
          <p:nvPr>
            <p:ph type="sldNum" sz="quarter" idx="12"/>
          </p:nvPr>
        </p:nvSpPr>
        <p:spPr/>
        <p:txBody>
          <a:bodyPr/>
          <a:lstStyle/>
          <a:p>
            <a:fld id="{1BAF035D-1EC2-45BD-B1EA-4E9663E78273}" type="slidenum">
              <a:rPr lang="en-GB" smtClean="0"/>
              <a:t>19</a:t>
            </a:fld>
            <a:endParaRPr lang="en-GB" dirty="0"/>
          </a:p>
        </p:txBody>
      </p:sp>
    </p:spTree>
    <p:extLst>
      <p:ext uri="{BB962C8B-B14F-4D97-AF65-F5344CB8AC3E}">
        <p14:creationId xmlns:p14="http://schemas.microsoft.com/office/powerpoint/2010/main" val="2348842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4000" b="1" dirty="0">
                <a:solidFill>
                  <a:schemeClr val="accent1"/>
                </a:solidFill>
              </a:rPr>
              <a:t>Tracking, Monitoring and Reporting</a:t>
            </a:r>
            <a:br>
              <a:rPr lang="en-GB" sz="4000" b="1" dirty="0">
                <a:solidFill>
                  <a:schemeClr val="accent1"/>
                </a:solidFill>
              </a:rPr>
            </a:br>
            <a:r>
              <a:rPr lang="en-GB" sz="4000" b="1" dirty="0">
                <a:solidFill>
                  <a:schemeClr val="accent1"/>
                </a:solidFill>
              </a:rPr>
              <a:t>S1 Dates 2020/21</a:t>
            </a:r>
            <a:endParaRPr lang="en-GB" b="1" dirty="0">
              <a:solidFill>
                <a:schemeClr val="accent1"/>
              </a:solidFill>
            </a:endParaRPr>
          </a:p>
        </p:txBody>
      </p:sp>
      <p:sp>
        <p:nvSpPr>
          <p:cNvPr id="3" name="Content Placeholder 2"/>
          <p:cNvSpPr>
            <a:spLocks noGrp="1"/>
          </p:cNvSpPr>
          <p:nvPr>
            <p:ph idx="1"/>
          </p:nvPr>
        </p:nvSpPr>
        <p:spPr/>
        <p:txBody>
          <a:bodyPr>
            <a:normAutofit/>
          </a:bodyPr>
          <a:lstStyle/>
          <a:p>
            <a:pPr marL="137160" indent="0" eaLnBrk="1" fontAlgn="auto" hangingPunct="1">
              <a:spcAft>
                <a:spcPts val="0"/>
              </a:spcAft>
              <a:buClr>
                <a:schemeClr val="tx1">
                  <a:shade val="95000"/>
                </a:schemeClr>
              </a:buClr>
              <a:buNone/>
              <a:defRPr/>
            </a:pPr>
            <a:endParaRPr lang="en-GB" dirty="0"/>
          </a:p>
          <a:p>
            <a:pPr marL="548640" indent="-411480" eaLnBrk="1" fontAlgn="auto" hangingPunct="1">
              <a:spcAft>
                <a:spcPts val="0"/>
              </a:spcAft>
              <a:buClr>
                <a:schemeClr val="tx1">
                  <a:shade val="95000"/>
                </a:schemeClr>
              </a:buClr>
              <a:buFont typeface="Arial" pitchFamily="34" charset="0"/>
              <a:buChar char="•"/>
              <a:defRPr/>
            </a:pPr>
            <a:endParaRPr lang="en-GB" dirty="0"/>
          </a:p>
        </p:txBody>
      </p:sp>
      <p:sp>
        <p:nvSpPr>
          <p:cNvPr id="5" name="Slide Number Placeholder 4"/>
          <p:cNvSpPr>
            <a:spLocks noGrp="1"/>
          </p:cNvSpPr>
          <p:nvPr>
            <p:ph type="sldNum" sz="quarter" idx="12"/>
          </p:nvPr>
        </p:nvSpPr>
        <p:spPr/>
        <p:txBody>
          <a:bodyPr/>
          <a:lstStyle/>
          <a:p>
            <a:fld id="{1BAF035D-1EC2-45BD-B1EA-4E9663E78273}" type="slidenum">
              <a:rPr lang="en-GB" smtClean="0"/>
              <a:t>20</a:t>
            </a:fld>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858447074"/>
              </p:ext>
            </p:extLst>
          </p:nvPr>
        </p:nvGraphicFramePr>
        <p:xfrm>
          <a:off x="1547664" y="2060848"/>
          <a:ext cx="6096000" cy="2834639"/>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tblGrid>
              <a:tr h="370840">
                <a:tc>
                  <a:txBody>
                    <a:bodyPr/>
                    <a:lstStyle/>
                    <a:p>
                      <a:r>
                        <a:rPr lang="en-GB" sz="2800" b="1" dirty="0"/>
                        <a:t>Parents Evening</a:t>
                      </a:r>
                    </a:p>
                    <a:p>
                      <a:endParaRPr lang="en-US" sz="2800" b="1" dirty="0"/>
                    </a:p>
                  </a:txBody>
                  <a:tcPr/>
                </a:tc>
                <a:tc>
                  <a:txBody>
                    <a:bodyPr/>
                    <a:lstStyle/>
                    <a:p>
                      <a:r>
                        <a:rPr lang="en-GB" sz="2800" b="1" dirty="0" smtClean="0"/>
                        <a:t>September 2020</a:t>
                      </a:r>
                      <a:endParaRPr lang="en-US" sz="2800" b="1" dirty="0"/>
                    </a:p>
                  </a:txBody>
                  <a:tcPr/>
                </a:tc>
                <a:extLst>
                  <a:ext uri="{0D108BD9-81ED-4DB2-BD59-A6C34878D82A}">
                    <a16:rowId xmlns="" xmlns:a16="http://schemas.microsoft.com/office/drawing/2014/main" val="10001"/>
                  </a:ext>
                </a:extLst>
              </a:tr>
              <a:tr h="370840">
                <a:tc>
                  <a:txBody>
                    <a:bodyPr/>
                    <a:lstStyle/>
                    <a:p>
                      <a:r>
                        <a:rPr lang="en-GB" sz="2800" b="1" dirty="0"/>
                        <a:t>Tracking Report </a:t>
                      </a:r>
                      <a:r>
                        <a:rPr lang="en-GB" sz="2800" b="1" dirty="0" smtClean="0"/>
                        <a:t>1</a:t>
                      </a:r>
                      <a:endParaRPr lang="en-GB" sz="2800" b="1" dirty="0"/>
                    </a:p>
                    <a:p>
                      <a:endParaRPr lang="en-US" sz="2800" b="1" dirty="0"/>
                    </a:p>
                  </a:txBody>
                  <a:tcPr/>
                </a:tc>
                <a:tc>
                  <a:txBody>
                    <a:bodyPr/>
                    <a:lstStyle/>
                    <a:p>
                      <a:r>
                        <a:rPr lang="en-GB" sz="2800" b="1" dirty="0" smtClean="0"/>
                        <a:t>November 2020</a:t>
                      </a:r>
                      <a:endParaRPr lang="en-US" sz="2800" b="1" dirty="0"/>
                    </a:p>
                  </a:txBody>
                  <a:tcPr/>
                </a:tc>
                <a:extLst>
                  <a:ext uri="{0D108BD9-81ED-4DB2-BD59-A6C34878D82A}">
                    <a16:rowId xmlns="" xmlns:a16="http://schemas.microsoft.com/office/drawing/2014/main" val="10002"/>
                  </a:ext>
                </a:extLst>
              </a:tr>
              <a:tr h="370840">
                <a:tc>
                  <a:txBody>
                    <a:bodyPr/>
                    <a:lstStyle/>
                    <a:p>
                      <a:r>
                        <a:rPr lang="en-GB" sz="2800" b="1" dirty="0"/>
                        <a:t>Tracking Report </a:t>
                      </a:r>
                      <a:r>
                        <a:rPr lang="en-GB" sz="2800" b="1" dirty="0" smtClean="0"/>
                        <a:t>2</a:t>
                      </a:r>
                      <a:endParaRPr lang="en-GB" sz="2800" b="1" dirty="0"/>
                    </a:p>
                    <a:p>
                      <a:endParaRPr lang="en-US" sz="2800" b="1" dirty="0"/>
                    </a:p>
                  </a:txBody>
                  <a:tcPr/>
                </a:tc>
                <a:tc>
                  <a:txBody>
                    <a:bodyPr/>
                    <a:lstStyle/>
                    <a:p>
                      <a:r>
                        <a:rPr lang="en-GB" sz="2800" b="1" dirty="0" smtClean="0"/>
                        <a:t>March 2021</a:t>
                      </a:r>
                      <a:endParaRPr lang="en-US" sz="2800" b="1" dirty="0"/>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462435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GB" b="1" dirty="0">
                <a:solidFill>
                  <a:schemeClr val="accent1"/>
                </a:solidFill>
              </a:rPr>
              <a:t>Communication</a:t>
            </a:r>
          </a:p>
        </p:txBody>
      </p:sp>
      <p:sp>
        <p:nvSpPr>
          <p:cNvPr id="3" name="Content Placeholder 2"/>
          <p:cNvSpPr>
            <a:spLocks noGrp="1"/>
          </p:cNvSpPr>
          <p:nvPr>
            <p:ph idx="1"/>
          </p:nvPr>
        </p:nvSpPr>
        <p:spPr/>
        <p:txBody>
          <a:bodyPr>
            <a:normAutofit/>
          </a:bodyPr>
          <a:lstStyle/>
          <a:p>
            <a:pPr marL="137160" indent="0" eaLnBrk="1" fontAlgn="auto" hangingPunct="1">
              <a:spcAft>
                <a:spcPts val="0"/>
              </a:spcAft>
              <a:buClr>
                <a:schemeClr val="tx1">
                  <a:shade val="95000"/>
                </a:schemeClr>
              </a:buClr>
              <a:buNone/>
              <a:defRPr/>
            </a:pPr>
            <a:endParaRPr lang="en-GB" dirty="0"/>
          </a:p>
          <a:p>
            <a:pPr marL="548640" indent="-411480" eaLnBrk="1" fontAlgn="auto" hangingPunct="1">
              <a:spcAft>
                <a:spcPts val="0"/>
              </a:spcAft>
              <a:buClr>
                <a:schemeClr val="tx1">
                  <a:shade val="95000"/>
                </a:schemeClr>
              </a:buClr>
              <a:buFont typeface="Arial" pitchFamily="34" charset="0"/>
              <a:buChar char="•"/>
              <a:defRPr/>
            </a:pPr>
            <a:endParaRPr lang="en-GB" dirty="0"/>
          </a:p>
        </p:txBody>
      </p:sp>
      <p:sp>
        <p:nvSpPr>
          <p:cNvPr id="4" name="Slide Number Placeholder 3"/>
          <p:cNvSpPr>
            <a:spLocks noGrp="1"/>
          </p:cNvSpPr>
          <p:nvPr>
            <p:ph type="sldNum" sz="quarter" idx="12"/>
          </p:nvPr>
        </p:nvSpPr>
        <p:spPr/>
        <p:txBody>
          <a:bodyPr/>
          <a:lstStyle/>
          <a:p>
            <a:fld id="{1BAF035D-1EC2-45BD-B1EA-4E9663E78273}" type="slidenum">
              <a:rPr lang="en-GB" smtClean="0"/>
              <a:t>21</a:t>
            </a:fld>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97806"/>
            <a:ext cx="298767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715589"/>
            <a:ext cx="3109913" cy="185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4936604"/>
            <a:ext cx="2561861" cy="1921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40925"/>
            <a:ext cx="2712517" cy="2694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1840" y="4568201"/>
            <a:ext cx="3384378" cy="2256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4313" y="865993"/>
            <a:ext cx="2258642" cy="1849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1840" y="2524555"/>
            <a:ext cx="2664296" cy="1780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9188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solidFill>
              </a:rPr>
              <a:t>Mobile phone use</a:t>
            </a:r>
            <a:endParaRPr lang="en-GB" dirty="0">
              <a:solidFill>
                <a:schemeClr val="accent1"/>
              </a:solidFill>
              <a:cs typeface="Calibri"/>
            </a:endParaRPr>
          </a:p>
        </p:txBody>
      </p:sp>
      <p:sp>
        <p:nvSpPr>
          <p:cNvPr id="3" name="Content Placeholder 2"/>
          <p:cNvSpPr>
            <a:spLocks noGrp="1"/>
          </p:cNvSpPr>
          <p:nvPr>
            <p:ph idx="1"/>
          </p:nvPr>
        </p:nvSpPr>
        <p:spPr/>
        <p:txBody>
          <a:bodyPr>
            <a:normAutofit/>
          </a:bodyPr>
          <a:lstStyle/>
          <a:p>
            <a:r>
              <a:rPr lang="en-GB" dirty="0"/>
              <a:t>School policy is that mobile phones are permitted in school</a:t>
            </a:r>
          </a:p>
          <a:p>
            <a:r>
              <a:rPr lang="en-GB" dirty="0" smtClean="0"/>
              <a:t>However, they </a:t>
            </a:r>
            <a:r>
              <a:rPr lang="en-GB" dirty="0"/>
              <a:t>can only be used during class time at the class teacher’s discretion</a:t>
            </a:r>
          </a:p>
          <a:p>
            <a:r>
              <a:rPr lang="en-GB" dirty="0"/>
              <a:t>Otherwise they should be turned off or on to silent mode and </a:t>
            </a:r>
            <a:r>
              <a:rPr lang="en-GB" u="sng" dirty="0"/>
              <a:t>kept in school bags</a:t>
            </a:r>
          </a:p>
          <a:p>
            <a:r>
              <a:rPr lang="en-GB" dirty="0"/>
              <a:t>If a pupil uses a mobile phone during class when they do not have permission to, the phone </a:t>
            </a:r>
            <a:r>
              <a:rPr lang="en-GB" dirty="0" smtClean="0"/>
              <a:t>may </a:t>
            </a:r>
            <a:r>
              <a:rPr lang="en-GB" dirty="0"/>
              <a:t>be confiscated and kept safely in the school office until the end of the day</a:t>
            </a:r>
          </a:p>
        </p:txBody>
      </p:sp>
      <p:sp>
        <p:nvSpPr>
          <p:cNvPr id="4" name="Slide Number Placeholder 3"/>
          <p:cNvSpPr>
            <a:spLocks noGrp="1"/>
          </p:cNvSpPr>
          <p:nvPr>
            <p:ph type="sldNum" sz="quarter" idx="12"/>
          </p:nvPr>
        </p:nvSpPr>
        <p:spPr/>
        <p:txBody>
          <a:bodyPr/>
          <a:lstStyle/>
          <a:p>
            <a:fld id="{1BAF035D-1EC2-45BD-B1EA-4E9663E78273}" type="slidenum">
              <a:rPr lang="en-GB" smtClean="0"/>
              <a:t>22</a:t>
            </a:fld>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5427" y="433176"/>
            <a:ext cx="2021210" cy="120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1473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604"/>
            <a:ext cx="8229600" cy="1143000"/>
          </a:xfrm>
        </p:spPr>
        <p:txBody>
          <a:bodyPr/>
          <a:lstStyle/>
          <a:p>
            <a:r>
              <a:rPr lang="en-GB" b="1" dirty="0">
                <a:solidFill>
                  <a:schemeClr val="accent1"/>
                </a:solidFill>
              </a:rPr>
              <a:t>Skills Development Scotland</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GB" sz="3600" u="sng" dirty="0"/>
              <a:t>Careers </a:t>
            </a:r>
            <a:r>
              <a:rPr lang="en-GB" sz="3600" u="sng" dirty="0" smtClean="0"/>
              <a:t>Advisers</a:t>
            </a:r>
            <a:r>
              <a:rPr lang="en-GB" sz="3600" u="sng" dirty="0"/>
              <a:t> </a:t>
            </a:r>
            <a:endParaRPr lang="en-GB" sz="3600" u="sng" dirty="0">
              <a:cs typeface="Calibri"/>
            </a:endParaRPr>
          </a:p>
          <a:p>
            <a:endParaRPr lang="en-GB" sz="2800" dirty="0">
              <a:cs typeface="Calibri"/>
            </a:endParaRPr>
          </a:p>
          <a:p>
            <a:r>
              <a:rPr lang="en-GB" dirty="0"/>
              <a:t>Kay Hume   - linked with Copinsay House</a:t>
            </a:r>
            <a:endParaRPr lang="en-GB" dirty="0">
              <a:cs typeface="Calibri"/>
            </a:endParaRPr>
          </a:p>
          <a:p>
            <a:endParaRPr lang="en-GB" dirty="0">
              <a:cs typeface="Calibri"/>
            </a:endParaRPr>
          </a:p>
          <a:p>
            <a:r>
              <a:rPr lang="en-GB" dirty="0"/>
              <a:t>Karen Foubister – linked with </a:t>
            </a:r>
            <a:r>
              <a:rPr lang="en-GB" dirty="0" smtClean="0"/>
              <a:t>Fara </a:t>
            </a:r>
            <a:r>
              <a:rPr lang="en-GB" dirty="0"/>
              <a:t>House</a:t>
            </a:r>
            <a:endParaRPr lang="en-GB" dirty="0">
              <a:cs typeface="Calibri"/>
            </a:endParaRPr>
          </a:p>
          <a:p>
            <a:endParaRPr lang="en-GB" dirty="0">
              <a:cs typeface="Calibri"/>
            </a:endParaRPr>
          </a:p>
          <a:p>
            <a:r>
              <a:rPr lang="en-GB" dirty="0"/>
              <a:t>Kerri Liddle  - linked with Eynhallow House</a:t>
            </a:r>
            <a:endParaRPr lang="en-GB" dirty="0">
              <a:cs typeface="Calibri"/>
            </a:endParaRPr>
          </a:p>
          <a:p>
            <a:pPr marL="0" indent="0">
              <a:buNone/>
            </a:pPr>
            <a:endParaRPr lang="en-GB" sz="2400" dirty="0"/>
          </a:p>
          <a:p>
            <a:endParaRPr lang="en-GB" sz="2400" dirty="0">
              <a:cs typeface="Calibri"/>
            </a:endParaRPr>
          </a:p>
          <a:p>
            <a:endParaRPr lang="en-GB" dirty="0"/>
          </a:p>
        </p:txBody>
      </p:sp>
      <p:sp>
        <p:nvSpPr>
          <p:cNvPr id="4" name="Slide Number Placeholder 3"/>
          <p:cNvSpPr>
            <a:spLocks noGrp="1"/>
          </p:cNvSpPr>
          <p:nvPr>
            <p:ph type="sldNum" sz="quarter" idx="12"/>
          </p:nvPr>
        </p:nvSpPr>
        <p:spPr/>
        <p:txBody>
          <a:bodyPr/>
          <a:lstStyle/>
          <a:p>
            <a:fld id="{1BAF035D-1EC2-45BD-B1EA-4E9663E78273}" type="slidenum">
              <a:rPr lang="en-GB" smtClean="0"/>
              <a:t>23</a:t>
            </a:fld>
            <a:endParaRPr lang="en-GB" dirty="0"/>
          </a:p>
        </p:txBody>
      </p:sp>
    </p:spTree>
    <p:extLst>
      <p:ext uri="{BB962C8B-B14F-4D97-AF65-F5344CB8AC3E}">
        <p14:creationId xmlns:p14="http://schemas.microsoft.com/office/powerpoint/2010/main" val="2546774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54050" y="180975"/>
            <a:ext cx="7515225" cy="655737"/>
          </a:xfrm>
        </p:spPr>
        <p:txBody>
          <a:bodyPr>
            <a:normAutofit fontScale="90000"/>
          </a:bodyPr>
          <a:lstStyle/>
          <a:p>
            <a:pPr>
              <a:defRPr/>
            </a:pPr>
            <a:r>
              <a:rPr lang="en-GB" b="1" dirty="0">
                <a:solidFill>
                  <a:srgbClr val="00A1AF"/>
                </a:solidFill>
              </a:rPr>
              <a:t>KGS Careers Service</a:t>
            </a:r>
            <a:endParaRPr lang="en-GB" sz="4400" b="1" dirty="0">
              <a:solidFill>
                <a:srgbClr val="00A1AF"/>
              </a:solidFill>
            </a:endParaRPr>
          </a:p>
        </p:txBody>
      </p:sp>
      <p:sp>
        <p:nvSpPr>
          <p:cNvPr id="5" name="Content Placeholder 2"/>
          <p:cNvSpPr>
            <a:spLocks noGrp="1"/>
          </p:cNvSpPr>
          <p:nvPr>
            <p:ph idx="1"/>
          </p:nvPr>
        </p:nvSpPr>
        <p:spPr>
          <a:xfrm>
            <a:off x="534988" y="1556792"/>
            <a:ext cx="7631112" cy="5013871"/>
          </a:xfrm>
        </p:spPr>
        <p:txBody>
          <a:bodyPr/>
          <a:lstStyle/>
          <a:p>
            <a:pPr marL="0" indent="0">
              <a:spcBef>
                <a:spcPts val="600"/>
              </a:spcBef>
              <a:buNone/>
              <a:defRPr/>
            </a:pPr>
            <a:endParaRPr lang="en-GB" sz="1800" b="0" dirty="0"/>
          </a:p>
          <a:p>
            <a:pPr>
              <a:spcBef>
                <a:spcPts val="600"/>
              </a:spcBef>
              <a:defRPr/>
            </a:pPr>
            <a:endParaRPr lang="en-GB" sz="1800" b="0" dirty="0"/>
          </a:p>
          <a:p>
            <a:pPr>
              <a:spcBef>
                <a:spcPts val="600"/>
              </a:spcBef>
              <a:defRPr/>
            </a:pPr>
            <a:endParaRPr lang="en-GB" sz="1800" b="0" dirty="0"/>
          </a:p>
        </p:txBody>
      </p:sp>
      <p:graphicFrame>
        <p:nvGraphicFramePr>
          <p:cNvPr id="6" name="Diagram 5"/>
          <p:cNvGraphicFramePr/>
          <p:nvPr/>
        </p:nvGraphicFramePr>
        <p:xfrm>
          <a:off x="395536" y="188640"/>
          <a:ext cx="7632848"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O:\marketing\CMS\CMS jigsaw 2015.jpg"/>
          <p:cNvPicPr>
            <a:picLocks noChangeAspect="1" noChangeArrowheads="1"/>
          </p:cNvPicPr>
          <p:nvPr/>
        </p:nvPicPr>
        <p:blipFill>
          <a:blip r:embed="rId8" cstate="print"/>
          <a:srcRect/>
          <a:stretch>
            <a:fillRect/>
          </a:stretch>
        </p:blipFill>
        <p:spPr bwMode="auto">
          <a:xfrm>
            <a:off x="5724128" y="4005064"/>
            <a:ext cx="2736304" cy="2736304"/>
          </a:xfrm>
          <a:prstGeom prst="rect">
            <a:avLst/>
          </a:prstGeom>
          <a:noFill/>
        </p:spPr>
      </p:pic>
      <p:pic>
        <p:nvPicPr>
          <p:cNvPr id="9" name="Picture 8" descr="SDS_A4_Core_Marque+Anchor_CMYK_REV.png"/>
          <p:cNvPicPr>
            <a:picLocks noChangeAspect="1"/>
          </p:cNvPicPr>
          <p:nvPr/>
        </p:nvPicPr>
        <p:blipFill>
          <a:blip r:embed="rId9" cstate="print"/>
          <a:stretch>
            <a:fillRect/>
          </a:stretch>
        </p:blipFill>
        <p:spPr>
          <a:xfrm rot="21300000">
            <a:off x="2498844" y="5359328"/>
            <a:ext cx="1570482" cy="836255"/>
          </a:xfrm>
          <a:prstGeom prst="rect">
            <a:avLst/>
          </a:prstGeom>
        </p:spPr>
      </p:pic>
    </p:spTree>
    <p:extLst>
      <p:ext uri="{BB962C8B-B14F-4D97-AF65-F5344CB8AC3E}">
        <p14:creationId xmlns:p14="http://schemas.microsoft.com/office/powerpoint/2010/main" val="252018239"/>
      </p:ext>
    </p:extLst>
  </p:cSld>
  <p:clrMapOvr>
    <a:masterClrMapping/>
  </p:clrMapOvr>
  <p:transition xmlns:p14="http://schemas.microsoft.com/office/powerpoint/2010/mai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20D1851-50B5-40AF-B4D9-70D5AB8741E1}"/>
              </a:ext>
            </a:extLst>
          </p:cNvPr>
          <p:cNvSpPr>
            <a:spLocks noGrp="1"/>
          </p:cNvSpPr>
          <p:nvPr>
            <p:ph idx="1"/>
          </p:nvPr>
        </p:nvSpPr>
        <p:spPr>
          <a:xfrm>
            <a:off x="390406" y="1607638"/>
            <a:ext cx="7831994" cy="4519562"/>
          </a:xfrm>
        </p:spPr>
        <p:txBody>
          <a:bodyPr vert="horz" lIns="91440" tIns="45720" rIns="91440" bIns="45720" rtlCol="0" anchor="t">
            <a:normAutofit lnSpcReduction="10000"/>
          </a:bodyPr>
          <a:lstStyle/>
          <a:p>
            <a:pPr marL="0" indent="0">
              <a:buNone/>
            </a:pPr>
            <a:r>
              <a:rPr lang="en-US" dirty="0">
                <a:cs typeface="Calibri"/>
              </a:rPr>
              <a:t>We know we are going through a period of change: </a:t>
            </a:r>
            <a:r>
              <a:rPr lang="en-US" dirty="0">
                <a:solidFill>
                  <a:srgbClr val="0070C0"/>
                </a:solidFill>
                <a:cs typeface="Calibri"/>
              </a:rPr>
              <a:t>we will try to make this as smooth as possible for your children</a:t>
            </a:r>
          </a:p>
          <a:p>
            <a:pPr marL="0" indent="0">
              <a:buNone/>
            </a:pPr>
            <a:r>
              <a:rPr lang="en-US" dirty="0">
                <a:cs typeface="Calibri"/>
              </a:rPr>
              <a:t>We know how important Primary 7 – S1 Transition is: </a:t>
            </a:r>
            <a:r>
              <a:rPr lang="en-US" dirty="0">
                <a:solidFill>
                  <a:srgbClr val="0070C0"/>
                </a:solidFill>
                <a:cs typeface="Calibri"/>
              </a:rPr>
              <a:t>we will try and ensure that the experience is meaningful and clear for your children</a:t>
            </a:r>
          </a:p>
          <a:p>
            <a:pPr marL="0" indent="0">
              <a:buNone/>
            </a:pPr>
            <a:r>
              <a:rPr lang="en-US" dirty="0">
                <a:cs typeface="Calibri"/>
              </a:rPr>
              <a:t>We know that you are keen to know what </a:t>
            </a:r>
            <a:r>
              <a:rPr lang="en-US" dirty="0" smtClean="0">
                <a:cs typeface="Calibri"/>
              </a:rPr>
              <a:t>is going to happen: </a:t>
            </a:r>
            <a:r>
              <a:rPr lang="en-US" dirty="0">
                <a:solidFill>
                  <a:srgbClr val="0070C0"/>
                </a:solidFill>
                <a:cs typeface="Calibri"/>
              </a:rPr>
              <a:t>we will share any information with you, as soon as we can</a:t>
            </a:r>
          </a:p>
          <a:p>
            <a:pPr marL="0" indent="0" algn="ctr">
              <a:buNone/>
            </a:pPr>
            <a:r>
              <a:rPr lang="en-US" dirty="0">
                <a:solidFill>
                  <a:srgbClr val="FF0000"/>
                </a:solidFill>
                <a:cs typeface="Calibri"/>
              </a:rPr>
              <a:t>Your </a:t>
            </a:r>
            <a:r>
              <a:rPr lang="en-US" dirty="0" smtClean="0">
                <a:solidFill>
                  <a:srgbClr val="FF0000"/>
                </a:solidFill>
                <a:cs typeface="Calibri"/>
              </a:rPr>
              <a:t>children </a:t>
            </a:r>
            <a:r>
              <a:rPr lang="en-US" dirty="0">
                <a:solidFill>
                  <a:srgbClr val="FF0000"/>
                </a:solidFill>
                <a:cs typeface="Calibri"/>
              </a:rPr>
              <a:t>matter: we will </a:t>
            </a:r>
            <a:r>
              <a:rPr lang="en-US" dirty="0" smtClean="0">
                <a:solidFill>
                  <a:srgbClr val="FF0000"/>
                </a:solidFill>
                <a:cs typeface="Calibri"/>
              </a:rPr>
              <a:t>do all we can to make it work for them!</a:t>
            </a:r>
            <a:endParaRPr lang="en-US" dirty="0">
              <a:solidFill>
                <a:srgbClr val="FF0000"/>
              </a:solidFill>
              <a:cs typeface="Calibri"/>
            </a:endParaRPr>
          </a:p>
        </p:txBody>
      </p:sp>
      <p:sp>
        <p:nvSpPr>
          <p:cNvPr id="4" name="Content Placeholder 3">
            <a:extLst>
              <a:ext uri="{FF2B5EF4-FFF2-40B4-BE49-F238E27FC236}">
                <a16:creationId xmlns="" xmlns:a16="http://schemas.microsoft.com/office/drawing/2014/main" id="{2595A208-F45C-4BFC-974B-DCE5FDD5EC55}"/>
              </a:ext>
            </a:extLst>
          </p:cNvPr>
          <p:cNvSpPr>
            <a:spLocks noGrp="1"/>
          </p:cNvSpPr>
          <p:nvPr>
            <p:ph sz="quarter" idx="13"/>
          </p:nvPr>
        </p:nvSpPr>
        <p:spPr>
          <a:xfrm>
            <a:off x="447915" y="656717"/>
            <a:ext cx="7731376" cy="1906483"/>
          </a:xfrm>
        </p:spPr>
        <p:txBody>
          <a:bodyPr vert="horz" lIns="91440" tIns="45720" rIns="91440" bIns="45720" rtlCol="0" anchor="t">
            <a:normAutofit/>
          </a:bodyPr>
          <a:lstStyle/>
          <a:p>
            <a:pPr>
              <a:spcBef>
                <a:spcPct val="0"/>
              </a:spcBef>
            </a:pPr>
            <a:r>
              <a:rPr lang="en-US" i="1" dirty="0">
                <a:solidFill>
                  <a:srgbClr val="0070C0"/>
                </a:solidFill>
                <a:ea typeface="+mn-lt"/>
                <a:cs typeface="+mn-lt"/>
              </a:rPr>
              <a:t>COVID 19 – The KGS Pledge</a:t>
            </a:r>
          </a:p>
          <a:p>
            <a:endParaRPr lang="en-US" dirty="0">
              <a:cs typeface="Calibri"/>
            </a:endParaRPr>
          </a:p>
        </p:txBody>
      </p:sp>
    </p:spTree>
    <p:extLst>
      <p:ext uri="{BB962C8B-B14F-4D97-AF65-F5344CB8AC3E}">
        <p14:creationId xmlns:p14="http://schemas.microsoft.com/office/powerpoint/2010/main" val="2563210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0"/>
            <a:ext cx="8679930" cy="1200329"/>
          </a:xfrm>
          <a:prstGeom prst="rect">
            <a:avLst/>
          </a:prstGeom>
          <a:noFill/>
        </p:spPr>
        <p:txBody>
          <a:bodyPr wrap="none" lIns="91440" tIns="45720" rIns="91440" bIns="45720" anchor="t">
            <a:spAutoFit/>
          </a:bodyPr>
          <a:lstStyle/>
          <a:p>
            <a:pPr algn="ctr"/>
            <a:r>
              <a:rPr lang="en-GB" sz="7200" b="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Guidance Department</a:t>
            </a:r>
            <a:endParaRPr lang="en-GB" sz="7200" b="1" cap="none" spc="0" dirty="0">
              <a:ln w="12700">
                <a:solidFill>
                  <a:srgbClr val="1F497D">
                    <a:satMod val="155000"/>
                  </a:srgbClr>
                </a:solidFill>
                <a:prstDash val="solid"/>
              </a:ln>
              <a:solidFill>
                <a:schemeClr val="accent1"/>
              </a:solidFill>
              <a:effectLst>
                <a:outerShdw blurRad="41275" dist="20320" dir="1800000" algn="tl" rotWithShape="0">
                  <a:srgbClr val="000000">
                    <a:alpha val="40000"/>
                  </a:srgbClr>
                </a:outerShdw>
              </a:effectLst>
              <a:cs typeface="Calibri"/>
            </a:endParaRPr>
          </a:p>
        </p:txBody>
      </p:sp>
      <p:grpSp>
        <p:nvGrpSpPr>
          <p:cNvPr id="16" name="Group 15"/>
          <p:cNvGrpSpPr/>
          <p:nvPr/>
        </p:nvGrpSpPr>
        <p:grpSpPr>
          <a:xfrm>
            <a:off x="1331640" y="2996953"/>
            <a:ext cx="6767022" cy="2701560"/>
            <a:chOff x="182041" y="1684700"/>
            <a:chExt cx="8959668" cy="4577036"/>
          </a:xfrm>
        </p:grpSpPr>
        <p:grpSp>
          <p:nvGrpSpPr>
            <p:cNvPr id="13" name="Group 12"/>
            <p:cNvGrpSpPr/>
            <p:nvPr/>
          </p:nvGrpSpPr>
          <p:grpSpPr>
            <a:xfrm>
              <a:off x="6188460" y="1684700"/>
              <a:ext cx="2953249" cy="4570073"/>
              <a:chOff x="27241" y="1684700"/>
              <a:chExt cx="2953249" cy="4570073"/>
            </a:xfrm>
          </p:grpSpPr>
          <p:pic>
            <p:nvPicPr>
              <p:cNvPr id="4" name="Picture 3" descr="FARA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41" y="2767102"/>
                <a:ext cx="2953249" cy="3487671"/>
              </a:xfrm>
              <a:prstGeom prst="rect">
                <a:avLst/>
              </a:prstGeom>
              <a:ln>
                <a:solidFill>
                  <a:srgbClr val="000000"/>
                </a:solidFill>
              </a:ln>
            </p:spPr>
          </p:pic>
          <p:sp>
            <p:nvSpPr>
              <p:cNvPr id="3" name="TextBox 2"/>
              <p:cNvSpPr txBox="1"/>
              <p:nvPr/>
            </p:nvSpPr>
            <p:spPr>
              <a:xfrm>
                <a:off x="313261" y="1684700"/>
                <a:ext cx="2508074" cy="782162"/>
              </a:xfrm>
              <a:prstGeom prst="rect">
                <a:avLst/>
              </a:prstGeom>
              <a:noFill/>
            </p:spPr>
            <p:txBody>
              <a:bodyPr wrap="square" rtlCol="0">
                <a:spAutoFit/>
              </a:bodyPr>
              <a:lstStyle/>
              <a:p>
                <a:pPr algn="ctr"/>
                <a:r>
                  <a:rPr lang="en-US" sz="2400" b="1" dirty="0">
                    <a:latin typeface="Apple Casual"/>
                    <a:cs typeface="Apple Casual"/>
                  </a:rPr>
                  <a:t>Fara</a:t>
                </a:r>
              </a:p>
            </p:txBody>
          </p:sp>
        </p:grpSp>
        <p:grpSp>
          <p:nvGrpSpPr>
            <p:cNvPr id="14" name="Group 13"/>
            <p:cNvGrpSpPr/>
            <p:nvPr/>
          </p:nvGrpSpPr>
          <p:grpSpPr>
            <a:xfrm>
              <a:off x="3183277" y="1747834"/>
              <a:ext cx="3007474" cy="4513902"/>
              <a:chOff x="3027082" y="1747834"/>
              <a:chExt cx="3007474" cy="4513902"/>
            </a:xfrm>
          </p:grpSpPr>
          <p:pic>
            <p:nvPicPr>
              <p:cNvPr id="5" name="Picture 4" descr="EYNHALLOW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7082" y="2774064"/>
                <a:ext cx="3007474" cy="3487672"/>
              </a:xfrm>
              <a:prstGeom prst="rect">
                <a:avLst/>
              </a:prstGeom>
              <a:ln>
                <a:solidFill>
                  <a:srgbClr val="000000"/>
                </a:solidFill>
              </a:ln>
            </p:spPr>
          </p:pic>
          <p:sp>
            <p:nvSpPr>
              <p:cNvPr id="11" name="TextBox 10"/>
              <p:cNvSpPr txBox="1"/>
              <p:nvPr/>
            </p:nvSpPr>
            <p:spPr>
              <a:xfrm>
                <a:off x="3169899" y="1747834"/>
                <a:ext cx="2508074" cy="782162"/>
              </a:xfrm>
              <a:prstGeom prst="rect">
                <a:avLst/>
              </a:prstGeom>
              <a:noFill/>
            </p:spPr>
            <p:txBody>
              <a:bodyPr wrap="square" rtlCol="0">
                <a:spAutoFit/>
              </a:bodyPr>
              <a:lstStyle/>
              <a:p>
                <a:pPr algn="ctr"/>
                <a:r>
                  <a:rPr lang="en-US" sz="2400" b="1" dirty="0">
                    <a:latin typeface="Apple Casual"/>
                    <a:cs typeface="Apple Casual"/>
                  </a:rPr>
                  <a:t>Eynhallow</a:t>
                </a:r>
              </a:p>
            </p:txBody>
          </p:sp>
        </p:grpSp>
        <p:pic>
          <p:nvPicPr>
            <p:cNvPr id="6" name="Picture 5" descr="COPINSAY 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041" y="2774063"/>
              <a:ext cx="3007474" cy="3487673"/>
            </a:xfrm>
            <a:prstGeom prst="rect">
              <a:avLst/>
            </a:prstGeom>
            <a:ln>
              <a:solidFill>
                <a:srgbClr val="000000"/>
              </a:solidFill>
            </a:ln>
          </p:spPr>
        </p:pic>
      </p:grpSp>
      <p:sp>
        <p:nvSpPr>
          <p:cNvPr id="9" name="Rectangle 8"/>
          <p:cNvSpPr/>
          <p:nvPr/>
        </p:nvSpPr>
        <p:spPr>
          <a:xfrm>
            <a:off x="539552" y="1196752"/>
            <a:ext cx="8208912" cy="1938992"/>
          </a:xfrm>
          <a:prstGeom prst="rect">
            <a:avLst/>
          </a:prstGeom>
        </p:spPr>
        <p:txBody>
          <a:bodyPr wrap="square">
            <a:spAutoFit/>
          </a:bodyPr>
          <a:lstStyle/>
          <a:p>
            <a:r>
              <a:rPr lang="en-US" sz="2000" dirty="0"/>
              <a:t>All pupils are allocated to a House.  They can earn points for their House in various ways throughout the session.  There are inter-house competitions such as sporting activities and Maths quizzes.  House points can also be awarded by teachers for good work and for an improvement in work. The House that collects the most points in the session is awarded the House Cup at the end of the year.</a:t>
            </a:r>
          </a:p>
        </p:txBody>
      </p:sp>
      <p:sp>
        <p:nvSpPr>
          <p:cNvPr id="17" name="TextBox 16"/>
          <p:cNvSpPr txBox="1"/>
          <p:nvPr/>
        </p:nvSpPr>
        <p:spPr>
          <a:xfrm>
            <a:off x="1547664" y="3068960"/>
            <a:ext cx="1894288" cy="461665"/>
          </a:xfrm>
          <a:prstGeom prst="rect">
            <a:avLst/>
          </a:prstGeom>
          <a:noFill/>
        </p:spPr>
        <p:txBody>
          <a:bodyPr wrap="square" rtlCol="0">
            <a:spAutoFit/>
          </a:bodyPr>
          <a:lstStyle/>
          <a:p>
            <a:pPr algn="ctr"/>
            <a:r>
              <a:rPr lang="en-US" sz="2400" b="1" dirty="0">
                <a:latin typeface="Apple Casual"/>
                <a:cs typeface="Apple Casual"/>
              </a:rPr>
              <a:t>Copinsay</a:t>
            </a:r>
          </a:p>
        </p:txBody>
      </p:sp>
      <p:sp>
        <p:nvSpPr>
          <p:cNvPr id="2" name="Slide Number Placeholder 1"/>
          <p:cNvSpPr>
            <a:spLocks noGrp="1"/>
          </p:cNvSpPr>
          <p:nvPr>
            <p:ph type="sldNum" sz="quarter" idx="12"/>
          </p:nvPr>
        </p:nvSpPr>
        <p:spPr/>
        <p:txBody>
          <a:bodyPr/>
          <a:lstStyle/>
          <a:p>
            <a:fld id="{1BAF035D-1EC2-45BD-B1EA-4E9663E78273}" type="slidenum">
              <a:rPr lang="en-GB" smtClean="0"/>
              <a:t>2</a:t>
            </a:fld>
            <a:endParaRPr lang="en-GB" dirty="0"/>
          </a:p>
        </p:txBody>
      </p:sp>
    </p:spTree>
    <p:extLst>
      <p:ext uri="{BB962C8B-B14F-4D97-AF65-F5344CB8AC3E}">
        <p14:creationId xmlns:p14="http://schemas.microsoft.com/office/powerpoint/2010/main" val="2687847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latin typeface="Apple Casual"/>
                <a:cs typeface="Apple Casual"/>
              </a:rPr>
              <a:t>Guidance Team</a:t>
            </a:r>
          </a:p>
        </p:txBody>
      </p:sp>
      <p:sp>
        <p:nvSpPr>
          <p:cNvPr id="4" name="Slide Number Placeholder 3"/>
          <p:cNvSpPr>
            <a:spLocks noGrp="1"/>
          </p:cNvSpPr>
          <p:nvPr>
            <p:ph type="sldNum" sz="quarter" idx="12"/>
          </p:nvPr>
        </p:nvSpPr>
        <p:spPr/>
        <p:txBody>
          <a:bodyPr/>
          <a:lstStyle/>
          <a:p>
            <a:fld id="{1BAF035D-1EC2-45BD-B1EA-4E9663E78273}" type="slidenum">
              <a:rPr lang="en-GB" smtClean="0"/>
              <a:t>3</a:t>
            </a:fld>
            <a:endParaRPr lang="en-GB" dirty="0"/>
          </a:p>
        </p:txBody>
      </p:sp>
      <p:sp>
        <p:nvSpPr>
          <p:cNvPr id="8" name="TextBox 7"/>
          <p:cNvSpPr txBox="1"/>
          <p:nvPr/>
        </p:nvSpPr>
        <p:spPr>
          <a:xfrm>
            <a:off x="6372200" y="3448353"/>
            <a:ext cx="2587269" cy="830997"/>
          </a:xfrm>
          <a:prstGeom prst="rect">
            <a:avLst/>
          </a:prstGeom>
          <a:noFill/>
        </p:spPr>
        <p:txBody>
          <a:bodyPr wrap="square" rtlCol="0">
            <a:spAutoFit/>
          </a:bodyPr>
          <a:lstStyle/>
          <a:p>
            <a:pPr algn="ctr"/>
            <a:r>
              <a:rPr lang="en-US" sz="2400" dirty="0">
                <a:latin typeface="Calibri" panose="020F0502020204030204" pitchFamily="34" charset="0"/>
                <a:cs typeface="Cooper Black"/>
              </a:rPr>
              <a:t>Mrs Marlyn Firth</a:t>
            </a:r>
          </a:p>
          <a:p>
            <a:pPr algn="ctr"/>
            <a:r>
              <a:rPr lang="en-US" sz="2400" b="1" dirty="0"/>
              <a:t>Guidance Manager</a:t>
            </a:r>
          </a:p>
        </p:txBody>
      </p:sp>
      <p:sp>
        <p:nvSpPr>
          <p:cNvPr id="9" name="TextBox 8"/>
          <p:cNvSpPr txBox="1"/>
          <p:nvPr/>
        </p:nvSpPr>
        <p:spPr>
          <a:xfrm>
            <a:off x="2045289" y="1326514"/>
            <a:ext cx="2375172" cy="1138773"/>
          </a:xfrm>
          <a:prstGeom prst="rect">
            <a:avLst/>
          </a:prstGeom>
          <a:noFill/>
        </p:spPr>
        <p:txBody>
          <a:bodyPr wrap="square" rtlCol="0">
            <a:spAutoFit/>
          </a:bodyPr>
          <a:lstStyle/>
          <a:p>
            <a:pPr algn="ctr"/>
            <a:r>
              <a:rPr lang="en-US" sz="2200" dirty="0">
                <a:latin typeface="Calibri" panose="020F0502020204030204" pitchFamily="34" charset="0"/>
                <a:cs typeface="Cooper Black"/>
              </a:rPr>
              <a:t>Mrs Raksha Woods </a:t>
            </a:r>
          </a:p>
          <a:p>
            <a:pPr algn="ctr"/>
            <a:r>
              <a:rPr lang="en-US" dirty="0"/>
              <a:t>PT Guidance</a:t>
            </a:r>
          </a:p>
          <a:p>
            <a:pPr algn="ctr"/>
            <a:r>
              <a:rPr lang="en-US" sz="2800" dirty="0">
                <a:latin typeface="Apple Casual"/>
                <a:cs typeface="Apple Casual"/>
              </a:rPr>
              <a:t>Copinsay</a:t>
            </a:r>
          </a:p>
        </p:txBody>
      </p:sp>
      <p:sp>
        <p:nvSpPr>
          <p:cNvPr id="12" name="Rectangle 11"/>
          <p:cNvSpPr/>
          <p:nvPr/>
        </p:nvSpPr>
        <p:spPr>
          <a:xfrm>
            <a:off x="1979712" y="3140968"/>
            <a:ext cx="2417808" cy="1169551"/>
          </a:xfrm>
          <a:prstGeom prst="rect">
            <a:avLst/>
          </a:prstGeom>
        </p:spPr>
        <p:txBody>
          <a:bodyPr wrap="square">
            <a:spAutoFit/>
          </a:bodyPr>
          <a:lstStyle/>
          <a:p>
            <a:pPr algn="ctr"/>
            <a:r>
              <a:rPr lang="en-US" sz="2400" dirty="0">
                <a:latin typeface="Calibri" panose="020F0502020204030204" pitchFamily="34" charset="0"/>
                <a:cs typeface="Cooper Black"/>
              </a:rPr>
              <a:t>Ms Bridget Taylor</a:t>
            </a:r>
          </a:p>
          <a:p>
            <a:pPr algn="ctr"/>
            <a:r>
              <a:rPr lang="en-US" dirty="0"/>
              <a:t>PT Guidance</a:t>
            </a:r>
          </a:p>
          <a:p>
            <a:pPr algn="ctr"/>
            <a:r>
              <a:rPr lang="en-US" sz="2800" dirty="0">
                <a:latin typeface="Apple Casual"/>
                <a:cs typeface="Apple Casual"/>
              </a:rPr>
              <a:t>Eynhallow</a:t>
            </a:r>
          </a:p>
        </p:txBody>
      </p:sp>
      <p:sp>
        <p:nvSpPr>
          <p:cNvPr id="13" name="Rectangle 12"/>
          <p:cNvSpPr/>
          <p:nvPr/>
        </p:nvSpPr>
        <p:spPr>
          <a:xfrm>
            <a:off x="2218676" y="5212047"/>
            <a:ext cx="2201784" cy="1231106"/>
          </a:xfrm>
          <a:prstGeom prst="rect">
            <a:avLst/>
          </a:prstGeom>
        </p:spPr>
        <p:txBody>
          <a:bodyPr wrap="square">
            <a:spAutoFit/>
          </a:bodyPr>
          <a:lstStyle/>
          <a:p>
            <a:pPr algn="ctr"/>
            <a:r>
              <a:rPr lang="en-US" sz="2400" dirty="0">
                <a:latin typeface="Calibri" panose="020F0502020204030204" pitchFamily="34" charset="0"/>
                <a:cs typeface="Cooper Black"/>
              </a:rPr>
              <a:t>Mr Mark Berry</a:t>
            </a:r>
          </a:p>
          <a:p>
            <a:pPr algn="ctr"/>
            <a:r>
              <a:rPr lang="en-US" dirty="0"/>
              <a:t>PT Guidance </a:t>
            </a:r>
          </a:p>
          <a:p>
            <a:pPr algn="ctr"/>
            <a:r>
              <a:rPr lang="en-US" sz="3200" dirty="0">
                <a:latin typeface="Apple Casual"/>
                <a:cs typeface="Apple Casual"/>
              </a:rPr>
              <a:t>Fara</a:t>
            </a:r>
          </a:p>
        </p:txBody>
      </p:sp>
      <p:pic>
        <p:nvPicPr>
          <p:cNvPr id="11" name="Picture 10" descr="FARA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3333" y="5212047"/>
            <a:ext cx="1250884" cy="1477246"/>
          </a:xfrm>
          <a:prstGeom prst="rect">
            <a:avLst/>
          </a:prstGeom>
          <a:ln>
            <a:solidFill>
              <a:srgbClr val="000000"/>
            </a:solidFill>
          </a:ln>
        </p:spPr>
      </p:pic>
      <p:pic>
        <p:nvPicPr>
          <p:cNvPr id="15" name="Picture 14" descr="EYNHALLOW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3334" y="3264562"/>
            <a:ext cx="1251221" cy="1451001"/>
          </a:xfrm>
          <a:prstGeom prst="rect">
            <a:avLst/>
          </a:prstGeom>
          <a:ln>
            <a:solidFill>
              <a:srgbClr val="000000"/>
            </a:solidFill>
          </a:ln>
        </p:spPr>
      </p:pic>
      <p:pic>
        <p:nvPicPr>
          <p:cNvPr id="16" name="Picture 15" descr="COPINSAY 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3334" y="1417638"/>
            <a:ext cx="1250884" cy="1450611"/>
          </a:xfrm>
          <a:prstGeom prst="rect">
            <a:avLst/>
          </a:prstGeom>
          <a:ln>
            <a:solidFill>
              <a:srgbClr val="000000"/>
            </a:solid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499" y="1389816"/>
            <a:ext cx="1259560" cy="1494677"/>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536" y="2996953"/>
            <a:ext cx="1296144" cy="1584176"/>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0744" y="5011431"/>
            <a:ext cx="1272072" cy="1648753"/>
          </a:xfrm>
          <a:prstGeom prst="rect">
            <a:avLst/>
          </a:prstGeom>
          <a:ln>
            <a:noFill/>
          </a:ln>
          <a:effectLst>
            <a:outerShdw blurRad="292100" dist="139700" dir="2700000" algn="tl" rotWithShape="0">
              <a:srgbClr val="333333">
                <a:alpha val="65000"/>
              </a:srgbClr>
            </a:outerShdw>
          </a:effectLst>
        </p:spPr>
      </p:pic>
      <p:pic>
        <p:nvPicPr>
          <p:cNvPr id="1026" name="Picture 2" descr="\\172.21.14.5\Staff\jenny.devlin\DHT POST 2017-18\FAMILY SUPPORT WORKER\Marlyn Firth - Guidance Manager.jpe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7092279" y="1181314"/>
            <a:ext cx="1397183" cy="20965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797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KGS Staff Photos\Marie Philips - Curriculum Suppo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5520009" y="3633120"/>
            <a:ext cx="2520861" cy="16805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itle 8"/>
          <p:cNvSpPr>
            <a:spLocks noGrp="1"/>
          </p:cNvSpPr>
          <p:nvPr>
            <p:ph type="title"/>
          </p:nvPr>
        </p:nvSpPr>
        <p:spPr/>
        <p:txBody>
          <a:bodyPr/>
          <a:lstStyle/>
          <a:p>
            <a:r>
              <a:rPr lang="en-GB" b="1" dirty="0">
                <a:solidFill>
                  <a:schemeClr val="accent1"/>
                </a:solidFill>
              </a:rPr>
              <a:t>Curriculum Support at KGS</a:t>
            </a:r>
            <a:endParaRPr lang="en-GB" b="1" dirty="0">
              <a:solidFill>
                <a:schemeClr val="accent1"/>
              </a:solidFill>
              <a:cs typeface="Calibri Light"/>
            </a:endParaRPr>
          </a:p>
        </p:txBody>
      </p:sp>
      <p:sp>
        <p:nvSpPr>
          <p:cNvPr id="10" name="Content Placeholder 9"/>
          <p:cNvSpPr>
            <a:spLocks noGrp="1"/>
          </p:cNvSpPr>
          <p:nvPr>
            <p:ph idx="1"/>
          </p:nvPr>
        </p:nvSpPr>
        <p:spPr>
          <a:xfrm>
            <a:off x="611560" y="2132856"/>
            <a:ext cx="8229600" cy="4525963"/>
          </a:xfrm>
        </p:spPr>
        <p:txBody>
          <a:bodyPr/>
          <a:lstStyle/>
          <a:p>
            <a:pPr marL="0" indent="0">
              <a:buNone/>
            </a:pPr>
            <a:r>
              <a:rPr lang="en-GB" dirty="0"/>
              <a:t>Principal Teacher of Curriculum Support</a:t>
            </a:r>
          </a:p>
          <a:p>
            <a:pPr marL="0" indent="0">
              <a:buNone/>
            </a:pPr>
            <a:endParaRPr lang="en-GB" dirty="0"/>
          </a:p>
          <a:p>
            <a:pPr marL="0" indent="0">
              <a:buNone/>
            </a:pPr>
            <a:endParaRPr lang="en-GB" b="1" dirty="0"/>
          </a:p>
          <a:p>
            <a:pPr marL="0" indent="0">
              <a:buNone/>
            </a:pPr>
            <a:r>
              <a:rPr lang="en-GB" b="1" dirty="0"/>
              <a:t>Ms Marie Phillips</a:t>
            </a:r>
          </a:p>
          <a:p>
            <a:pPr marL="0" indent="0">
              <a:buNone/>
            </a:pPr>
            <a:endParaRPr lang="en-GB" b="1" dirty="0"/>
          </a:p>
          <a:p>
            <a:pPr marL="0" indent="0">
              <a:buNone/>
            </a:pPr>
            <a:endParaRPr lang="en-GB" b="1" dirty="0"/>
          </a:p>
          <a:p>
            <a:pPr marL="0" indent="0">
              <a:buNone/>
            </a:pPr>
            <a:endParaRPr lang="en-GB" dirty="0"/>
          </a:p>
        </p:txBody>
      </p:sp>
      <p:sp>
        <p:nvSpPr>
          <p:cNvPr id="2" name="Slide Number Placeholder 1"/>
          <p:cNvSpPr>
            <a:spLocks noGrp="1"/>
          </p:cNvSpPr>
          <p:nvPr>
            <p:ph type="sldNum" sz="quarter" idx="12"/>
          </p:nvPr>
        </p:nvSpPr>
        <p:spPr/>
        <p:txBody>
          <a:bodyPr/>
          <a:lstStyle/>
          <a:p>
            <a:fld id="{1BAF035D-1EC2-45BD-B1EA-4E9663E78273}" type="slidenum">
              <a:rPr lang="en-GB" smtClean="0"/>
              <a:t>4</a:t>
            </a:fld>
            <a:endParaRPr lang="en-GB" dirty="0"/>
          </a:p>
        </p:txBody>
      </p:sp>
    </p:spTree>
    <p:extLst>
      <p:ext uri="{BB962C8B-B14F-4D97-AF65-F5344CB8AC3E}">
        <p14:creationId xmlns:p14="http://schemas.microsoft.com/office/powerpoint/2010/main" val="3744774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301486" cy="1022246"/>
          </a:xfrm>
        </p:spPr>
        <p:txBody>
          <a:bodyPr>
            <a:normAutofit/>
          </a:bodyPr>
          <a:lstStyle/>
          <a:p>
            <a:r>
              <a:rPr lang="en-US" sz="3200" b="1" dirty="0">
                <a:solidFill>
                  <a:schemeClr val="accent1"/>
                </a:solidFill>
              </a:rPr>
              <a:t>Curriculum Support teacher link to each House</a:t>
            </a:r>
            <a:endParaRPr lang="en-US" sz="3200" b="1" dirty="0">
              <a:solidFill>
                <a:schemeClr val="accent1"/>
              </a:solidFill>
              <a:cs typeface="Calibri"/>
            </a:endParaRPr>
          </a:p>
        </p:txBody>
      </p:sp>
      <p:pic>
        <p:nvPicPr>
          <p:cNvPr id="102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11561" y="1124744"/>
            <a:ext cx="145634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1BAF035D-1EC2-45BD-B1EA-4E9663E78273}" type="slidenum">
              <a:rPr lang="en-GB" smtClean="0"/>
              <a:t>5</a:t>
            </a:fld>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3645024"/>
            <a:ext cx="1728192"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3645024"/>
            <a:ext cx="1728192"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3645024"/>
            <a:ext cx="1728192" cy="2593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563888" y="1124744"/>
            <a:ext cx="1349168" cy="1740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660232" y="1124744"/>
            <a:ext cx="1368152" cy="177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3568" y="620688"/>
            <a:ext cx="1334853" cy="461665"/>
          </a:xfrm>
          <a:prstGeom prst="rect">
            <a:avLst/>
          </a:prstGeom>
          <a:noFill/>
        </p:spPr>
        <p:txBody>
          <a:bodyPr wrap="none" rtlCol="0">
            <a:spAutoFit/>
          </a:bodyPr>
          <a:lstStyle/>
          <a:p>
            <a:r>
              <a:rPr lang="en-GB" sz="2400" b="1" dirty="0"/>
              <a:t>Copinsay</a:t>
            </a:r>
          </a:p>
        </p:txBody>
      </p:sp>
      <p:sp>
        <p:nvSpPr>
          <p:cNvPr id="5" name="TextBox 4"/>
          <p:cNvSpPr txBox="1"/>
          <p:nvPr/>
        </p:nvSpPr>
        <p:spPr>
          <a:xfrm>
            <a:off x="3491880" y="692696"/>
            <a:ext cx="1500219" cy="461665"/>
          </a:xfrm>
          <a:prstGeom prst="rect">
            <a:avLst/>
          </a:prstGeom>
          <a:noFill/>
        </p:spPr>
        <p:txBody>
          <a:bodyPr wrap="none" rtlCol="0">
            <a:spAutoFit/>
          </a:bodyPr>
          <a:lstStyle/>
          <a:p>
            <a:r>
              <a:rPr lang="en-GB" sz="2400" b="1" dirty="0"/>
              <a:t>Eynhallow</a:t>
            </a:r>
          </a:p>
        </p:txBody>
      </p:sp>
      <p:sp>
        <p:nvSpPr>
          <p:cNvPr id="6" name="TextBox 5"/>
          <p:cNvSpPr txBox="1"/>
          <p:nvPr/>
        </p:nvSpPr>
        <p:spPr>
          <a:xfrm>
            <a:off x="6876256" y="692696"/>
            <a:ext cx="724173" cy="461665"/>
          </a:xfrm>
          <a:prstGeom prst="rect">
            <a:avLst/>
          </a:prstGeom>
          <a:noFill/>
        </p:spPr>
        <p:txBody>
          <a:bodyPr wrap="none" rtlCol="0">
            <a:spAutoFit/>
          </a:bodyPr>
          <a:lstStyle/>
          <a:p>
            <a:r>
              <a:rPr lang="en-GB" sz="2400" b="1" dirty="0"/>
              <a:t>Fara</a:t>
            </a:r>
          </a:p>
        </p:txBody>
      </p:sp>
      <p:sp>
        <p:nvSpPr>
          <p:cNvPr id="7" name="TextBox 6"/>
          <p:cNvSpPr txBox="1"/>
          <p:nvPr/>
        </p:nvSpPr>
        <p:spPr>
          <a:xfrm>
            <a:off x="251520" y="3212976"/>
            <a:ext cx="1572866" cy="461665"/>
          </a:xfrm>
          <a:prstGeom prst="rect">
            <a:avLst/>
          </a:prstGeom>
          <a:solidFill>
            <a:schemeClr val="bg1">
              <a:lumMod val="95000"/>
            </a:schemeClr>
          </a:solidFill>
        </p:spPr>
        <p:txBody>
          <a:bodyPr wrap="none" rtlCol="0">
            <a:spAutoFit/>
          </a:bodyPr>
          <a:lstStyle/>
          <a:p>
            <a:r>
              <a:rPr lang="en-GB" sz="2400" b="1" dirty="0"/>
              <a:t>Mr Omand</a:t>
            </a:r>
          </a:p>
        </p:txBody>
      </p:sp>
      <p:sp>
        <p:nvSpPr>
          <p:cNvPr id="8" name="TextBox 7"/>
          <p:cNvSpPr txBox="1"/>
          <p:nvPr/>
        </p:nvSpPr>
        <p:spPr>
          <a:xfrm>
            <a:off x="3131840" y="3284984"/>
            <a:ext cx="1654043" cy="461665"/>
          </a:xfrm>
          <a:prstGeom prst="rect">
            <a:avLst/>
          </a:prstGeom>
          <a:solidFill>
            <a:schemeClr val="bg1">
              <a:lumMod val="95000"/>
            </a:schemeClr>
          </a:solidFill>
        </p:spPr>
        <p:txBody>
          <a:bodyPr wrap="none" rtlCol="0">
            <a:spAutoFit/>
          </a:bodyPr>
          <a:lstStyle/>
          <a:p>
            <a:r>
              <a:rPr lang="en-GB" sz="2400" b="1" dirty="0"/>
              <a:t>Mrs Sandor</a:t>
            </a:r>
          </a:p>
        </p:txBody>
      </p:sp>
      <p:sp>
        <p:nvSpPr>
          <p:cNvPr id="9" name="TextBox 8"/>
          <p:cNvSpPr txBox="1"/>
          <p:nvPr/>
        </p:nvSpPr>
        <p:spPr>
          <a:xfrm>
            <a:off x="6228184" y="3284984"/>
            <a:ext cx="1435521" cy="461665"/>
          </a:xfrm>
          <a:prstGeom prst="rect">
            <a:avLst/>
          </a:prstGeom>
          <a:solidFill>
            <a:schemeClr val="bg1">
              <a:lumMod val="95000"/>
            </a:schemeClr>
          </a:solidFill>
        </p:spPr>
        <p:txBody>
          <a:bodyPr wrap="none" rtlCol="0">
            <a:spAutoFit/>
          </a:bodyPr>
          <a:lstStyle/>
          <a:p>
            <a:r>
              <a:rPr lang="en-GB" sz="2400" b="1" dirty="0"/>
              <a:t>Miss Gray</a:t>
            </a:r>
          </a:p>
        </p:txBody>
      </p:sp>
    </p:spTree>
    <p:extLst>
      <p:ext uri="{BB962C8B-B14F-4D97-AF65-F5344CB8AC3E}">
        <p14:creationId xmlns:p14="http://schemas.microsoft.com/office/powerpoint/2010/main" val="1061628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32"/>
            <a:ext cx="8229600" cy="6009531"/>
          </a:xfrm>
        </p:spPr>
        <p:txBody>
          <a:bodyPr vert="horz" lIns="91440" tIns="45720" rIns="91440" bIns="45720" rtlCol="0" anchor="t">
            <a:normAutofit/>
          </a:bodyPr>
          <a:lstStyle/>
          <a:p>
            <a:pPr marL="0" indent="0" algn="ctr">
              <a:buNone/>
            </a:pPr>
            <a:r>
              <a:rPr lang="en-GB" altLang="en-US" sz="3800" b="1" i="1" dirty="0">
                <a:solidFill>
                  <a:schemeClr val="accent1"/>
                </a:solidFill>
                <a:cs typeface="Arial"/>
              </a:rPr>
              <a:t>At KGS the Guidance teacher is the key link person for parents/carers. Their role is to:</a:t>
            </a:r>
            <a:endParaRPr lang="en-US" dirty="0">
              <a:solidFill>
                <a:schemeClr val="accent1"/>
              </a:solidFill>
              <a:latin typeface="+mj-lt"/>
              <a:cs typeface="Calibri Light"/>
            </a:endParaRPr>
          </a:p>
          <a:p>
            <a:pPr marL="0" indent="0" algn="ctr">
              <a:buNone/>
              <a:defRPr/>
            </a:pPr>
            <a:endParaRPr lang="en-GB" altLang="en-US" sz="3800" b="1" i="1" dirty="0">
              <a:solidFill>
                <a:srgbClr val="FF0000"/>
              </a:solidFill>
              <a:latin typeface="Calibri"/>
              <a:cs typeface="Arial"/>
            </a:endParaRPr>
          </a:p>
          <a:p>
            <a:pPr marL="365760" indent="-255905">
              <a:buFont typeface="Wingdings 3"/>
              <a:buChar char=""/>
              <a:defRPr/>
            </a:pPr>
            <a:r>
              <a:rPr lang="en-GB" altLang="en-US" dirty="0">
                <a:latin typeface="+mj-lt"/>
                <a:cs typeface="Arial"/>
              </a:rPr>
              <a:t>Get to know each pupil </a:t>
            </a:r>
            <a:r>
              <a:rPr lang="en-GB" altLang="en-US" dirty="0" smtClean="0">
                <a:latin typeface="+mj-lt"/>
                <a:cs typeface="Arial"/>
              </a:rPr>
              <a:t>individually: their learning styles, strengths, interests, skills and  talents</a:t>
            </a:r>
            <a:r>
              <a:rPr lang="en-GB" altLang="en-US" dirty="0">
                <a:latin typeface="+mj-lt"/>
                <a:cs typeface="Arial"/>
              </a:rPr>
              <a:t> </a:t>
            </a:r>
            <a:endParaRPr lang="en-GB" altLang="en-US" dirty="0" smtClean="0">
              <a:latin typeface="+mj-lt"/>
              <a:cs typeface="Arial"/>
            </a:endParaRPr>
          </a:p>
          <a:p>
            <a:pPr marL="109855" indent="0">
              <a:buNone/>
              <a:defRPr/>
            </a:pPr>
            <a:endParaRPr lang="en-GB" altLang="en-US" dirty="0">
              <a:latin typeface="+mj-lt"/>
              <a:cs typeface="Arial" panose="020B0604020202020204" pitchFamily="34" charset="0"/>
            </a:endParaRPr>
          </a:p>
          <a:p>
            <a:pPr marL="365760" indent="-255905">
              <a:buFont typeface="Wingdings 3"/>
              <a:buChar char=""/>
              <a:defRPr/>
            </a:pPr>
            <a:r>
              <a:rPr lang="en-GB" altLang="en-US" dirty="0">
                <a:latin typeface="+mj-lt"/>
                <a:cs typeface="Arial"/>
              </a:rPr>
              <a:t>Link with </a:t>
            </a:r>
            <a:r>
              <a:rPr lang="en-GB" altLang="en-US" dirty="0" smtClean="0">
                <a:latin typeface="+mj-lt"/>
                <a:cs typeface="Arial"/>
              </a:rPr>
              <a:t>subject </a:t>
            </a:r>
            <a:r>
              <a:rPr lang="en-GB" altLang="en-US" dirty="0">
                <a:latin typeface="+mj-lt"/>
                <a:cs typeface="Arial"/>
              </a:rPr>
              <a:t>teachers and parents/carers making sure that pupils are achieving their best</a:t>
            </a:r>
          </a:p>
          <a:p>
            <a:pPr marL="109220" indent="0">
              <a:buNone/>
              <a:defRPr/>
            </a:pPr>
            <a:endParaRPr lang="en-GB" altLang="en-US" dirty="0">
              <a:latin typeface="+mj-lt"/>
              <a:cs typeface="Arial" panose="020B0604020202020204" pitchFamily="34" charset="0"/>
            </a:endParaRPr>
          </a:p>
          <a:p>
            <a:pPr marL="365760" indent="-255905">
              <a:buFont typeface="Wingdings 3"/>
              <a:buChar char=""/>
              <a:defRPr/>
            </a:pPr>
            <a:r>
              <a:rPr lang="en-GB" altLang="en-US" dirty="0">
                <a:latin typeface="+mj-lt"/>
                <a:cs typeface="Arial"/>
              </a:rPr>
              <a:t>Hear any concerns and help resolve any challenges</a:t>
            </a:r>
            <a:endParaRPr lang="en-GB" altLang="en-US" dirty="0">
              <a:latin typeface="+mj-lt"/>
              <a:cs typeface="Arial" panose="020B0604020202020204" pitchFamily="34" charset="0"/>
            </a:endParaRPr>
          </a:p>
          <a:p>
            <a:pPr marL="109220" indent="0">
              <a:buNone/>
              <a:defRPr/>
            </a:pPr>
            <a:endParaRPr lang="en-GB" altLang="en-US" dirty="0">
              <a:latin typeface="+mj-lt"/>
              <a:cs typeface="Arial" panose="020B0604020202020204" pitchFamily="34" charset="0"/>
            </a:endParaRPr>
          </a:p>
          <a:p>
            <a:pPr marL="0" indent="0">
              <a:buNone/>
            </a:pPr>
            <a:endParaRPr lang="en-US" dirty="0"/>
          </a:p>
        </p:txBody>
      </p:sp>
      <p:sp>
        <p:nvSpPr>
          <p:cNvPr id="2" name="Slide Number Placeholder 1"/>
          <p:cNvSpPr>
            <a:spLocks noGrp="1"/>
          </p:cNvSpPr>
          <p:nvPr>
            <p:ph type="sldNum" sz="quarter" idx="12"/>
          </p:nvPr>
        </p:nvSpPr>
        <p:spPr/>
        <p:txBody>
          <a:bodyPr/>
          <a:lstStyle/>
          <a:p>
            <a:fld id="{1BAF035D-1EC2-45BD-B1EA-4E9663E78273}" type="slidenum">
              <a:rPr lang="en-GB" smtClean="0"/>
              <a:t>6</a:t>
            </a:fld>
            <a:endParaRPr lang="en-GB" dirty="0"/>
          </a:p>
        </p:txBody>
      </p:sp>
    </p:spTree>
    <p:extLst>
      <p:ext uri="{BB962C8B-B14F-4D97-AF65-F5344CB8AC3E}">
        <p14:creationId xmlns:p14="http://schemas.microsoft.com/office/powerpoint/2010/main" val="3820093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chemeClr val="accent1"/>
                </a:solidFill>
              </a:rPr>
              <a:t>What is the role of Guidance and support staff during the Transition process?</a:t>
            </a:r>
            <a:r>
              <a:rPr lang="en-US" sz="3600" b="1" dirty="0">
                <a:solidFill>
                  <a:schemeClr val="accent1"/>
                </a:solidFill>
              </a:rPr>
              <a:t/>
            </a:r>
            <a:br>
              <a:rPr lang="en-US" sz="3600" b="1" dirty="0">
                <a:solidFill>
                  <a:schemeClr val="accent1"/>
                </a:solidFill>
              </a:rPr>
            </a:br>
            <a:endParaRPr lang="en-US" sz="3600" b="1" dirty="0"/>
          </a:p>
        </p:txBody>
      </p:sp>
      <p:sp>
        <p:nvSpPr>
          <p:cNvPr id="3" name="Content Placeholder 2"/>
          <p:cNvSpPr>
            <a:spLocks noGrp="1"/>
          </p:cNvSpPr>
          <p:nvPr>
            <p:ph idx="1"/>
          </p:nvPr>
        </p:nvSpPr>
        <p:spPr>
          <a:xfrm>
            <a:off x="395536" y="1340768"/>
            <a:ext cx="8291264" cy="5328592"/>
          </a:xfrm>
        </p:spPr>
        <p:txBody>
          <a:bodyPr vert="horz" lIns="91440" tIns="45720" rIns="91440" bIns="45720" rtlCol="0" anchor="t">
            <a:normAutofit fontScale="92500" lnSpcReduction="20000"/>
          </a:bodyPr>
          <a:lstStyle/>
          <a:p>
            <a:pPr marL="365760" indent="-255905">
              <a:lnSpc>
                <a:spcPct val="90000"/>
              </a:lnSpc>
              <a:buFont typeface="Wingdings 3"/>
              <a:buChar char=""/>
              <a:defRPr/>
            </a:pPr>
            <a:r>
              <a:rPr lang="en-GB" altLang="en-US" dirty="0">
                <a:latin typeface="+mj-lt"/>
                <a:cs typeface="Arial"/>
              </a:rPr>
              <a:t>The </a:t>
            </a:r>
            <a:r>
              <a:rPr lang="en-GB" altLang="en-US" b="1" dirty="0">
                <a:latin typeface="+mj-lt"/>
                <a:cs typeface="Arial"/>
              </a:rPr>
              <a:t>PT Curriculum Support and the Guidance Manager </a:t>
            </a:r>
            <a:r>
              <a:rPr lang="en-GB" altLang="en-US" dirty="0">
                <a:latin typeface="+mj-lt"/>
                <a:cs typeface="Arial"/>
              </a:rPr>
              <a:t>liaise with primary schools throughout the year, gathering information to support pupils in relation to transition</a:t>
            </a:r>
            <a:endParaRPr lang="en-US" dirty="0">
              <a:cs typeface="Arial"/>
            </a:endParaRPr>
          </a:p>
          <a:p>
            <a:pPr marL="109220" indent="0">
              <a:lnSpc>
                <a:spcPct val="90000"/>
              </a:lnSpc>
              <a:buNone/>
              <a:defRPr/>
            </a:pPr>
            <a:endParaRPr lang="en-GB" altLang="en-US" dirty="0">
              <a:latin typeface="+mj-lt"/>
              <a:cs typeface="Arial" panose="020B0604020202020204" pitchFamily="34" charset="0"/>
            </a:endParaRPr>
          </a:p>
          <a:p>
            <a:pPr marL="365760" indent="-255905">
              <a:lnSpc>
                <a:spcPct val="90000"/>
              </a:lnSpc>
              <a:buFont typeface="Wingdings 3"/>
              <a:buChar char=""/>
              <a:defRPr/>
            </a:pPr>
            <a:r>
              <a:rPr lang="en-GB" altLang="en-US" b="1" dirty="0">
                <a:latin typeface="+mj-lt"/>
                <a:cs typeface="Arial"/>
              </a:rPr>
              <a:t>KGS staff </a:t>
            </a:r>
            <a:r>
              <a:rPr lang="en-GB" altLang="en-US" dirty="0">
                <a:latin typeface="+mj-lt"/>
                <a:cs typeface="Arial"/>
              </a:rPr>
              <a:t>start to attend any scheduled Review Meetings for pupils with Additional Support Needs</a:t>
            </a:r>
          </a:p>
          <a:p>
            <a:pPr marL="365760" indent="-255905">
              <a:lnSpc>
                <a:spcPct val="90000"/>
              </a:lnSpc>
              <a:buFont typeface="Wingdings 3"/>
              <a:buChar char=""/>
              <a:defRPr/>
            </a:pPr>
            <a:endParaRPr lang="en-GB" altLang="en-US" dirty="0">
              <a:latin typeface="+mj-lt"/>
              <a:cs typeface="Arial" panose="020B0604020202020204" pitchFamily="34" charset="0"/>
            </a:endParaRPr>
          </a:p>
          <a:p>
            <a:pPr marL="365760" indent="-255905">
              <a:lnSpc>
                <a:spcPct val="90000"/>
              </a:lnSpc>
              <a:buFont typeface="Wingdings 3"/>
              <a:buChar char=""/>
              <a:defRPr/>
            </a:pPr>
            <a:r>
              <a:rPr lang="en-GB" altLang="en-US" b="1" dirty="0">
                <a:latin typeface="+mj-lt"/>
                <a:cs typeface="Arial" panose="020B0604020202020204" pitchFamily="34" charset="0"/>
              </a:rPr>
              <a:t>KGS Guidance and support staff </a:t>
            </a:r>
            <a:r>
              <a:rPr lang="en-GB" altLang="en-US" dirty="0">
                <a:latin typeface="+mj-lt"/>
                <a:cs typeface="Arial" panose="020B0604020202020204" pitchFamily="34" charset="0"/>
              </a:rPr>
              <a:t>meet with P7 teachers, Head Teachers and primary support staff to gather information to </a:t>
            </a:r>
            <a:r>
              <a:rPr lang="en-GB" altLang="en-US" dirty="0" smtClean="0">
                <a:latin typeface="+mj-lt"/>
                <a:cs typeface="Arial" panose="020B0604020202020204" pitchFamily="34" charset="0"/>
              </a:rPr>
              <a:t>support </a:t>
            </a:r>
            <a:r>
              <a:rPr lang="en-GB" altLang="en-US" dirty="0">
                <a:latin typeface="+mj-lt"/>
                <a:cs typeface="Arial" panose="020B0604020202020204" pitchFamily="34" charset="0"/>
              </a:rPr>
              <a:t>transition needs</a:t>
            </a:r>
          </a:p>
          <a:p>
            <a:pPr marL="365760" indent="-255905">
              <a:lnSpc>
                <a:spcPct val="90000"/>
              </a:lnSpc>
              <a:buFont typeface="Wingdings 3"/>
              <a:buChar char=""/>
              <a:defRPr/>
            </a:pPr>
            <a:endParaRPr lang="en-GB" altLang="en-US" dirty="0">
              <a:latin typeface="+mj-lt"/>
              <a:cs typeface="Arial" panose="020B0604020202020204" pitchFamily="34" charset="0"/>
            </a:endParaRPr>
          </a:p>
          <a:p>
            <a:pPr marL="365760" indent="-255905">
              <a:lnSpc>
                <a:spcPct val="90000"/>
              </a:lnSpc>
              <a:buFont typeface="Wingdings 3"/>
              <a:buChar char=""/>
              <a:defRPr/>
            </a:pPr>
            <a:r>
              <a:rPr lang="en-GB" altLang="en-US" b="1" dirty="0">
                <a:latin typeface="+mj-lt"/>
                <a:cs typeface="Arial"/>
              </a:rPr>
              <a:t>Guidance and support staff </a:t>
            </a:r>
            <a:r>
              <a:rPr lang="en-GB" altLang="en-US" dirty="0">
                <a:latin typeface="+mj-lt"/>
                <a:cs typeface="Arial"/>
              </a:rPr>
              <a:t>deliver a presentation about KGS to Primary 7 pupils</a:t>
            </a:r>
          </a:p>
          <a:p>
            <a:pPr marL="109855" indent="0">
              <a:lnSpc>
                <a:spcPct val="90000"/>
              </a:lnSpc>
              <a:buNone/>
              <a:defRPr/>
            </a:pPr>
            <a:r>
              <a:rPr lang="en-GB" altLang="en-US" i="1" dirty="0" smtClean="0">
                <a:solidFill>
                  <a:srgbClr val="FF0000"/>
                </a:solidFill>
                <a:latin typeface="+mj-lt"/>
                <a:cs typeface="Arial" panose="020B0604020202020204" pitchFamily="34" charset="0"/>
              </a:rPr>
              <a:t>All of this has taken place this session, some of it remotely!</a:t>
            </a:r>
            <a:endParaRPr lang="en-GB" altLang="en-US" i="1" dirty="0">
              <a:solidFill>
                <a:srgbClr val="FF0000"/>
              </a:solidFill>
              <a:latin typeface="+mj-lt"/>
              <a:cs typeface="Arial" panose="020B0604020202020204" pitchFamily="34" charset="0"/>
            </a:endParaRPr>
          </a:p>
          <a:p>
            <a:pPr marL="109855" indent="0">
              <a:lnSpc>
                <a:spcPct val="90000"/>
              </a:lnSpc>
              <a:buNone/>
              <a:defRPr/>
            </a:pPr>
            <a:endParaRPr lang="en-GB" altLang="en-US" i="1" dirty="0">
              <a:latin typeface="+mj-lt"/>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12"/>
          </p:nvPr>
        </p:nvSpPr>
        <p:spPr/>
        <p:txBody>
          <a:bodyPr/>
          <a:lstStyle/>
          <a:p>
            <a:fld id="{1BAF035D-1EC2-45BD-B1EA-4E9663E78273}" type="slidenum">
              <a:rPr lang="en-GB" smtClean="0"/>
              <a:t>7</a:t>
            </a:fld>
            <a:endParaRPr lang="en-GB" dirty="0"/>
          </a:p>
        </p:txBody>
      </p:sp>
    </p:spTree>
    <p:extLst>
      <p:ext uri="{BB962C8B-B14F-4D97-AF65-F5344CB8AC3E}">
        <p14:creationId xmlns:p14="http://schemas.microsoft.com/office/powerpoint/2010/main" val="3545592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5543"/>
            <a:ext cx="8085827" cy="726057"/>
          </a:xfrm>
        </p:spPr>
        <p:txBody>
          <a:bodyPr>
            <a:normAutofit fontScale="90000"/>
          </a:bodyPr>
          <a:lstStyle/>
          <a:p>
            <a:r>
              <a:rPr lang="en-US" dirty="0">
                <a:solidFill>
                  <a:schemeClr val="accent1"/>
                </a:solidFill>
              </a:rPr>
              <a:t>Further Support at KGS:</a:t>
            </a:r>
            <a:br>
              <a:rPr lang="en-US" dirty="0">
                <a:solidFill>
                  <a:schemeClr val="accent1"/>
                </a:solidFill>
              </a:rPr>
            </a:br>
            <a:endParaRPr lang="en-US" dirty="0"/>
          </a:p>
        </p:txBody>
      </p:sp>
      <p:sp>
        <p:nvSpPr>
          <p:cNvPr id="3" name="Content Placeholder 2"/>
          <p:cNvSpPr>
            <a:spLocks noGrp="1"/>
          </p:cNvSpPr>
          <p:nvPr>
            <p:ph idx="1"/>
          </p:nvPr>
        </p:nvSpPr>
        <p:spPr>
          <a:xfrm>
            <a:off x="235165" y="968543"/>
            <a:ext cx="8446302" cy="5569979"/>
          </a:xfrm>
        </p:spPr>
        <p:txBody>
          <a:bodyPr vert="horz" lIns="91440" tIns="45720" rIns="91440" bIns="45720" rtlCol="0" anchor="t">
            <a:noAutofit/>
          </a:bodyPr>
          <a:lstStyle/>
          <a:p>
            <a:pPr marL="0" indent="0">
              <a:buNone/>
            </a:pPr>
            <a:r>
              <a:rPr lang="en-US" sz="2300" dirty="0" smtClean="0"/>
              <a:t>Amy </a:t>
            </a:r>
            <a:r>
              <a:rPr lang="en-US" sz="2300" dirty="0"/>
              <a:t>Berry: Our Home School Link </a:t>
            </a:r>
            <a:r>
              <a:rPr lang="en-US" sz="2300" dirty="0" smtClean="0"/>
              <a:t>Worker</a:t>
            </a:r>
            <a:r>
              <a:rPr lang="mr-IN" sz="2300" dirty="0" smtClean="0"/>
              <a:t>………………</a:t>
            </a:r>
            <a:endParaRPr lang="en-US" sz="2300" dirty="0">
              <a:cs typeface="Calibri"/>
            </a:endParaRPr>
          </a:p>
          <a:p>
            <a:pPr marL="0" indent="0">
              <a:buNone/>
            </a:pPr>
            <a:endParaRPr lang="en-US" sz="2300" dirty="0">
              <a:cs typeface="Calibri"/>
            </a:endParaRPr>
          </a:p>
          <a:p>
            <a:pPr marL="0" indent="0">
              <a:buNone/>
            </a:pPr>
            <a:r>
              <a:rPr lang="en-US" sz="2300" dirty="0"/>
              <a:t>Mara Broadhurst: Our Youth </a:t>
            </a:r>
            <a:r>
              <a:rPr lang="en-US" sz="2300" dirty="0" smtClean="0"/>
              <a:t>Worker</a:t>
            </a:r>
            <a:r>
              <a:rPr lang="mr-IN" sz="2300" dirty="0" smtClean="0"/>
              <a:t>………………………</a:t>
            </a:r>
            <a:endParaRPr lang="en-US" sz="2300" dirty="0">
              <a:cs typeface="Calibri"/>
            </a:endParaRPr>
          </a:p>
          <a:p>
            <a:pPr marL="0" indent="0">
              <a:buNone/>
            </a:pPr>
            <a:endParaRPr lang="en-US" sz="2300" dirty="0">
              <a:cs typeface="Calibri"/>
            </a:endParaRPr>
          </a:p>
          <a:p>
            <a:pPr marL="0" indent="0">
              <a:buNone/>
            </a:pPr>
            <a:r>
              <a:rPr lang="en-US" sz="2300" dirty="0"/>
              <a:t>In School </a:t>
            </a:r>
            <a:r>
              <a:rPr lang="en-US" sz="2300" dirty="0" smtClean="0"/>
              <a:t>Counselling </a:t>
            </a:r>
            <a:r>
              <a:rPr lang="en-US" sz="2300" dirty="0"/>
              <a:t>Service</a:t>
            </a:r>
            <a:endParaRPr lang="en-US" sz="2300" dirty="0">
              <a:cs typeface="Calibri"/>
            </a:endParaRPr>
          </a:p>
          <a:p>
            <a:pPr marL="0" indent="0">
              <a:buNone/>
            </a:pPr>
            <a:endParaRPr lang="en-US" sz="2300" dirty="0">
              <a:cs typeface="Calibri"/>
            </a:endParaRPr>
          </a:p>
          <a:p>
            <a:pPr marL="0" indent="0">
              <a:buNone/>
            </a:pPr>
            <a:r>
              <a:rPr lang="en-US" sz="2300" dirty="0" smtClean="0"/>
              <a:t>Autism support</a:t>
            </a:r>
            <a:r>
              <a:rPr lang="en-US" sz="2300" dirty="0"/>
              <a:t>, Hearing </a:t>
            </a:r>
            <a:r>
              <a:rPr lang="en-US" sz="2300" dirty="0" smtClean="0"/>
              <a:t>Support </a:t>
            </a:r>
            <a:r>
              <a:rPr lang="mr-IN" sz="2300" dirty="0" smtClean="0"/>
              <a:t>–</a:t>
            </a:r>
            <a:r>
              <a:rPr lang="en-US" sz="2300" dirty="0" smtClean="0"/>
              <a:t> this is provided in partnership with  Pupil Support, OIC</a:t>
            </a:r>
          </a:p>
          <a:p>
            <a:pPr marL="0" indent="0">
              <a:buNone/>
            </a:pPr>
            <a:endParaRPr lang="en-US" sz="2300" dirty="0">
              <a:cs typeface="Calibri"/>
            </a:endParaRPr>
          </a:p>
          <a:p>
            <a:pPr marL="0" indent="0">
              <a:buNone/>
            </a:pPr>
            <a:r>
              <a:rPr lang="en-US" sz="2300" dirty="0"/>
              <a:t>Educational </a:t>
            </a:r>
            <a:r>
              <a:rPr lang="en-US" sz="2300" dirty="0" smtClean="0"/>
              <a:t>Psychology </a:t>
            </a:r>
          </a:p>
          <a:p>
            <a:pPr marL="0" indent="0">
              <a:buNone/>
            </a:pPr>
            <a:endParaRPr lang="en-US" sz="2300" dirty="0">
              <a:cs typeface="Calibri"/>
            </a:endParaRPr>
          </a:p>
          <a:p>
            <a:pPr marL="0" indent="0">
              <a:buNone/>
            </a:pPr>
            <a:r>
              <a:rPr lang="en-US" sz="2300" dirty="0"/>
              <a:t>School Health </a:t>
            </a:r>
            <a:r>
              <a:rPr lang="en-US" sz="2300" dirty="0" smtClean="0"/>
              <a:t>Team</a:t>
            </a:r>
            <a:endParaRPr lang="en-US" sz="2300" dirty="0">
              <a:cs typeface="Calibri"/>
            </a:endParaRPr>
          </a:p>
          <a:p>
            <a:pPr marL="0" indent="0">
              <a:buNone/>
            </a:pPr>
            <a:endParaRPr lang="en-US" sz="3100" dirty="0">
              <a:cs typeface="Calibri"/>
            </a:endParaRPr>
          </a:p>
        </p:txBody>
      </p:sp>
      <p:sp>
        <p:nvSpPr>
          <p:cNvPr id="4" name="Slide Number Placeholder 3"/>
          <p:cNvSpPr>
            <a:spLocks noGrp="1"/>
          </p:cNvSpPr>
          <p:nvPr>
            <p:ph type="sldNum" sz="quarter" idx="12"/>
          </p:nvPr>
        </p:nvSpPr>
        <p:spPr/>
        <p:txBody>
          <a:bodyPr/>
          <a:lstStyle/>
          <a:p>
            <a:fld id="{1BAF035D-1EC2-45BD-B1EA-4E9663E78273}" type="slidenum">
              <a:rPr lang="en-GB" smtClean="0"/>
              <a:t>8</a:t>
            </a:fld>
            <a:endParaRPr lang="en-GB" dirty="0"/>
          </a:p>
        </p:txBody>
      </p:sp>
      <p:pic>
        <p:nvPicPr>
          <p:cNvPr id="5" name="Picture 2" descr="\\172.21.14.5\Staff\jenny.devlin\DHT POST 2017-18\FAMILY SUPPORT WORKER\Amy Berry - Home School Link.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0446" y="128128"/>
            <a:ext cx="956337" cy="14350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7525519" y="2069470"/>
            <a:ext cx="1503625" cy="1002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76289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46EDAD79BB7D84E85273D31E0AB4E0D" ma:contentTypeVersion="10" ma:contentTypeDescription="Create a new document." ma:contentTypeScope="" ma:versionID="53fb241d64458f7c20888aab7ab072b5">
  <xsd:schema xmlns:xsd="http://www.w3.org/2001/XMLSchema" xmlns:xs="http://www.w3.org/2001/XMLSchema" xmlns:p="http://schemas.microsoft.com/office/2006/metadata/properties" xmlns:ns2="e5f1783b-b918-4f32-ab5d-59ef1a162b92" targetNamespace="http://schemas.microsoft.com/office/2006/metadata/properties" ma:root="true" ma:fieldsID="ab86be89e6b92e596ab6c9ead2165708" ns2:_="">
    <xsd:import namespace="e5f1783b-b918-4f32-ab5d-59ef1a162b9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f1783b-b918-4f32-ab5d-59ef1a162b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AB04F6-10B0-407D-A01F-84C71EB501EC}">
  <ds:schemaRefs>
    <ds:schemaRef ds:uri="http://schemas.microsoft.com/sharepoint/v3/contenttype/forms"/>
  </ds:schemaRefs>
</ds:datastoreItem>
</file>

<file path=customXml/itemProps2.xml><?xml version="1.0" encoding="utf-8"?>
<ds:datastoreItem xmlns:ds="http://schemas.openxmlformats.org/officeDocument/2006/customXml" ds:itemID="{05FE033C-E06B-41AF-A85C-7A935722C6BD}">
  <ds:schemaRefs>
    <ds:schemaRef ds:uri="e5f1783b-b918-4f32-ab5d-59ef1a162b92"/>
    <ds:schemaRef ds:uri="http://schemas.microsoft.com/office/2006/documentManagement/types"/>
    <ds:schemaRef ds:uri="http://purl.org/dc/terms/"/>
    <ds:schemaRef ds:uri="http://schemas.microsoft.com/office/2006/metadata/properties"/>
    <ds:schemaRef ds:uri="http://purl.org/dc/dcmitype/"/>
    <ds:schemaRef ds:uri="http://www.w3.org/XML/1998/namespace"/>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526DDB37-552A-4DE9-A3AE-1DBA9D9BF61E}">
  <ds:schemaRefs>
    <ds:schemaRef ds:uri="e5f1783b-b918-4f32-ab5d-59ef1a162b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Austin</Template>
  <TotalTime>339</TotalTime>
  <Words>1078</Words>
  <Application>Microsoft Macintosh PowerPoint</Application>
  <PresentationFormat>On-screen Show (4:3)</PresentationFormat>
  <Paragraphs>292</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Welcome to  Kirkwall Grammar School</vt:lpstr>
      <vt:lpstr>PowerPoint Presentation</vt:lpstr>
      <vt:lpstr>PowerPoint Presentation</vt:lpstr>
      <vt:lpstr>Guidance Team</vt:lpstr>
      <vt:lpstr>Curriculum Support at KGS</vt:lpstr>
      <vt:lpstr>Curriculum Support teacher link to each House</vt:lpstr>
      <vt:lpstr>PowerPoint Presentation</vt:lpstr>
      <vt:lpstr>What is the role of Guidance and support staff during the Transition process? </vt:lpstr>
      <vt:lpstr>Further Support at KGS: </vt:lpstr>
      <vt:lpstr>As parents/carers we want you to be: </vt:lpstr>
      <vt:lpstr>Dress Code</vt:lpstr>
      <vt:lpstr>Dress Code</vt:lpstr>
      <vt:lpstr>Dress Code: Physical Education</vt:lpstr>
      <vt:lpstr>  </vt:lpstr>
      <vt:lpstr>PowerPoint Presentation</vt:lpstr>
      <vt:lpstr>Cash-less system for school meals</vt:lpstr>
      <vt:lpstr>PowerPoint Presentation</vt:lpstr>
      <vt:lpstr>Tracking, Monitoring, Reporting and  Profiling at KGS</vt:lpstr>
      <vt:lpstr>Tracking, Monitoring and Reporting at KGS:</vt:lpstr>
      <vt:lpstr>Tracking, Monitoring and Reporting at KGS </vt:lpstr>
      <vt:lpstr>Tracking, Monitoring and Reporting S1 Dates 2020/21</vt:lpstr>
      <vt:lpstr>Communication</vt:lpstr>
      <vt:lpstr>Mobile phone use</vt:lpstr>
      <vt:lpstr>Skills Development Scotland</vt:lpstr>
      <vt:lpstr>KGS Careers Service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Kirkwall Grammar School</cp:lastModifiedBy>
  <cp:revision>13</cp:revision>
  <dcterms:created xsi:type="dcterms:W3CDTF">2015-06-03T09:39:05Z</dcterms:created>
  <dcterms:modified xsi:type="dcterms:W3CDTF">2020-06-30T07:28:55Z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0x010100846EDAD79BB7D84E85273D31E0AB4E0D</vt:lpwstr>
  </property>
</Properties>
</file>