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48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175C-533E-4CA6-B988-0E1723C81C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791C-B5AD-415A-9D94-69272FC11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81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175C-533E-4CA6-B988-0E1723C81C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791C-B5AD-415A-9D94-69272FC11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4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175C-533E-4CA6-B988-0E1723C81C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791C-B5AD-415A-9D94-69272FC11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90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175C-533E-4CA6-B988-0E1723C81C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791C-B5AD-415A-9D94-69272FC11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58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175C-533E-4CA6-B988-0E1723C81C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791C-B5AD-415A-9D94-69272FC11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3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175C-533E-4CA6-B988-0E1723C81C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791C-B5AD-415A-9D94-69272FC11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70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175C-533E-4CA6-B988-0E1723C81C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791C-B5AD-415A-9D94-69272FC11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23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175C-533E-4CA6-B988-0E1723C81C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791C-B5AD-415A-9D94-69272FC11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0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175C-533E-4CA6-B988-0E1723C81C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791C-B5AD-415A-9D94-69272FC11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6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175C-533E-4CA6-B988-0E1723C81C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791C-B5AD-415A-9D94-69272FC11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80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175C-533E-4CA6-B988-0E1723C81C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791C-B5AD-415A-9D94-69272FC11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06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175C-533E-4CA6-B988-0E1723C81C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5791C-B5AD-415A-9D94-69272FC11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6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829844" y="52046"/>
            <a:ext cx="3198311" cy="41549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80628" y="611560"/>
            <a:ext cx="6696744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Comic Sans MS" panose="030F0702030302020204" pitchFamily="66" charset="0"/>
              </a:rPr>
              <a:t>Get to your exam in plenty of time (at least 15mins) – allow for buses/ferries to be late.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1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Comic Sans MS" panose="030F0702030302020204" pitchFamily="66" charset="0"/>
              </a:rPr>
              <a:t>Force yourself to eat and drink something the morning of an exam – </a:t>
            </a:r>
            <a:r>
              <a:rPr lang="en-GB" sz="1700" b="1" dirty="0" smtClean="0">
                <a:latin typeface="Comic Sans MS" panose="030F0702030302020204" pitchFamily="66" charset="0"/>
              </a:rPr>
              <a:t>avoid the awkward belly rumble!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1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Comic Sans MS" panose="030F0702030302020204" pitchFamily="66" charset="0"/>
              </a:rPr>
              <a:t>Don’t study the morning of the exam (especially 10mins before!)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1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Comic Sans MS" panose="030F0702030302020204" pitchFamily="66" charset="0"/>
              </a:rPr>
              <a:t>Go to the toilet before the exam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1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Comic Sans MS" panose="030F0702030302020204" pitchFamily="66" charset="0"/>
              </a:rPr>
              <a:t>Bring a couple of pens (blue/black ink only), pencils, highlighter, rubber, ruler and calculator with you.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1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Comic Sans MS" panose="030F0702030302020204" pitchFamily="66" charset="0"/>
              </a:rPr>
              <a:t>Read each question carefully. If you can’t do a question, don’t panic, leave it and come back to it. Don’t leave questions blank – if you write nothing you’re guaranteed to get nothing.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1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Comic Sans MS" panose="030F0702030302020204" pitchFamily="66" charset="0"/>
              </a:rPr>
              <a:t>Use your time in the exam (there’s no prize for being the first one to leave)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1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Comic Sans MS" panose="030F0702030302020204" pitchFamily="66" charset="0"/>
              </a:rPr>
              <a:t>Try to avoid dissecting the paper after you’ve sat it – you can’t change anything after the paper is handed in so try and forget about it. </a:t>
            </a:r>
          </a:p>
          <a:p>
            <a:pPr algn="just"/>
            <a:endParaRPr lang="en-GB" sz="20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9844" y="52046"/>
            <a:ext cx="31983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00" dirty="0" smtClean="0">
                <a:latin typeface="Comic Sans MS" panose="030F0702030302020204" pitchFamily="66" charset="0"/>
              </a:rPr>
              <a:t>On the day of an exam…</a:t>
            </a:r>
            <a:endParaRPr lang="en-GB" sz="2100" dirty="0">
              <a:latin typeface="Comic Sans MS" panose="030F0702030302020204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0628" y="611560"/>
            <a:ext cx="669674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80627" y="1547664"/>
            <a:ext cx="669674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80627" y="2483768"/>
            <a:ext cx="669674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6" y="3394397"/>
            <a:ext cx="6724650" cy="601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88726" y="4067944"/>
            <a:ext cx="6696744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09336" y="5364088"/>
            <a:ext cx="6696744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119877" y="6941752"/>
            <a:ext cx="6696744" cy="8706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109336" y="7884368"/>
            <a:ext cx="6696744" cy="11156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5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116" y="539552"/>
            <a:ext cx="6624736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Give yourself enough time to study. Don't leave it until the last minute</a:t>
            </a:r>
            <a:r>
              <a:rPr lang="en-GB" sz="2000" dirty="0" smtClean="0">
                <a:latin typeface="Comic Sans MS" panose="030F0702030302020204" pitchFamily="66" charset="0"/>
              </a:rPr>
              <a:t>. </a:t>
            </a:r>
            <a:r>
              <a:rPr lang="en-GB" sz="2000" b="1" dirty="0" smtClean="0">
                <a:latin typeface="Comic Sans MS" panose="030F0702030302020204" pitchFamily="66" charset="0"/>
              </a:rPr>
              <a:t>Agree</a:t>
            </a:r>
            <a:r>
              <a:rPr lang="en-GB" sz="2000" dirty="0" smtClean="0">
                <a:latin typeface="Comic Sans MS" panose="030F0702030302020204" pitchFamily="66" charset="0"/>
              </a:rPr>
              <a:t> a time to stop studying each night to avoid potential conflict. 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Organise </a:t>
            </a:r>
            <a:r>
              <a:rPr lang="en-GB" sz="2000" dirty="0">
                <a:latin typeface="Comic Sans MS" panose="030F0702030302020204" pitchFamily="66" charset="0"/>
              </a:rPr>
              <a:t>your study space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Use flow charts and </a:t>
            </a:r>
            <a:r>
              <a:rPr lang="en-GB" sz="2000" dirty="0" smtClean="0">
                <a:latin typeface="Comic Sans MS" panose="030F0702030302020204" pitchFamily="66" charset="0"/>
              </a:rPr>
              <a:t>diagrams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Use supported study, immersion days and ask for help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Practice </a:t>
            </a:r>
            <a:r>
              <a:rPr lang="en-GB" sz="2000" dirty="0" smtClean="0">
                <a:latin typeface="Comic Sans MS" panose="030F0702030302020204" pitchFamily="66" charset="0"/>
              </a:rPr>
              <a:t>old </a:t>
            </a:r>
            <a:r>
              <a:rPr lang="en-GB" sz="2000" dirty="0">
                <a:latin typeface="Comic Sans MS" panose="030F0702030302020204" pitchFamily="66" charset="0"/>
              </a:rPr>
              <a:t>exams</a:t>
            </a:r>
            <a:r>
              <a:rPr lang="en-GB" sz="2000" dirty="0" smtClean="0">
                <a:latin typeface="Comic Sans MS" panose="030F0702030302020204" pitchFamily="66" charset="0"/>
              </a:rPr>
              <a:t>. (learn the types of questions, marking, layout and the ‘SQA’ language used)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Verbally explain </a:t>
            </a:r>
            <a:r>
              <a:rPr lang="en-GB" sz="2000" dirty="0">
                <a:latin typeface="Comic Sans MS" panose="030F0702030302020204" pitchFamily="66" charset="0"/>
              </a:rPr>
              <a:t>your answers to others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Organise </a:t>
            </a:r>
            <a:r>
              <a:rPr lang="en-GB" sz="2000" b="1" u="sng" dirty="0" smtClean="0">
                <a:latin typeface="Comic Sans MS" panose="030F0702030302020204" pitchFamily="66" charset="0"/>
              </a:rPr>
              <a:t>focused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study groups with friends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Take regular </a:t>
            </a:r>
            <a:r>
              <a:rPr lang="en-GB" sz="2000" dirty="0" smtClean="0">
                <a:latin typeface="Comic Sans MS" panose="030F0702030302020204" pitchFamily="66" charset="0"/>
              </a:rPr>
              <a:t>breaks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(approx. 15/20min break for every hour of </a:t>
            </a:r>
            <a:r>
              <a:rPr lang="en-GB" sz="2000" b="1" u="sng" dirty="0" smtClean="0">
                <a:latin typeface="Comic Sans MS" panose="030F0702030302020204" pitchFamily="66" charset="0"/>
              </a:rPr>
              <a:t>focused</a:t>
            </a:r>
            <a:r>
              <a:rPr lang="en-GB" sz="2000" dirty="0" smtClean="0">
                <a:latin typeface="Comic Sans MS" panose="030F0702030302020204" pitchFamily="66" charset="0"/>
              </a:rPr>
              <a:t> study)</a:t>
            </a:r>
          </a:p>
          <a:p>
            <a:pPr lvl="0" algn="just"/>
            <a:endParaRPr lang="en-GB" sz="2000" dirty="0" smtClean="0">
              <a:latin typeface="Comic Sans MS" panose="030F0702030302020204" pitchFamily="66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Keep </a:t>
            </a:r>
            <a:r>
              <a:rPr lang="en-GB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a routine during study leave – regular sleep patterns, eat 3 good meals </a:t>
            </a:r>
            <a:r>
              <a:rPr lang="en-GB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and remember </a:t>
            </a:r>
            <a:r>
              <a:rPr lang="en-GB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to wash!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Drink plenty of </a:t>
            </a:r>
            <a:r>
              <a:rPr lang="en-GB" sz="2000" dirty="0" smtClean="0">
                <a:latin typeface="Comic Sans MS" panose="030F0702030302020204" pitchFamily="66" charset="0"/>
              </a:rPr>
              <a:t>water – avoid energy drinks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Plan your </a:t>
            </a:r>
            <a:r>
              <a:rPr lang="en-GB" sz="2000" dirty="0" smtClean="0">
                <a:latin typeface="Comic Sans MS" panose="030F0702030302020204" pitchFamily="66" charset="0"/>
              </a:rPr>
              <a:t>time – make a study timetable and have a couple of exam timetables printed. </a:t>
            </a:r>
            <a:r>
              <a:rPr lang="en-GB" sz="2000" dirty="0">
                <a:latin typeface="Comic Sans MS" panose="030F0702030302020204" pitchFamily="66" charset="0"/>
              </a:rPr>
              <a:t>P</a:t>
            </a:r>
            <a:r>
              <a:rPr lang="en-GB" sz="2000" dirty="0" smtClean="0">
                <a:latin typeface="Comic Sans MS" panose="030F0702030302020204" pitchFamily="66" charset="0"/>
              </a:rPr>
              <a:t>rioritise!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29844" y="52046"/>
            <a:ext cx="3198311" cy="41549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077507" y="52046"/>
            <a:ext cx="27029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100" dirty="0" smtClean="0">
                <a:latin typeface="Comic Sans MS" panose="030F0702030302020204" pitchFamily="66" charset="0"/>
              </a:rPr>
              <a:t>During study leave…</a:t>
            </a:r>
            <a:endParaRPr lang="en-GB" sz="2100" dirty="0">
              <a:latin typeface="Comic Sans MS" panose="030F0702030302020204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0628" y="539552"/>
            <a:ext cx="6696744" cy="9361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8465" y="1763688"/>
            <a:ext cx="669674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91116" y="2339752"/>
            <a:ext cx="669674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78465" y="2915816"/>
            <a:ext cx="669674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91116" y="3839502"/>
            <a:ext cx="6696744" cy="8045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91116" y="4788024"/>
            <a:ext cx="6696744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91116" y="5364088"/>
            <a:ext cx="6696744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91116" y="5940152"/>
            <a:ext cx="6696744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91116" y="6948264"/>
            <a:ext cx="669674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91116" y="7812360"/>
            <a:ext cx="6696744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91116" y="8460433"/>
            <a:ext cx="6696744" cy="6257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2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323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User</cp:lastModifiedBy>
  <cp:revision>7</cp:revision>
  <dcterms:created xsi:type="dcterms:W3CDTF">2017-03-27T13:57:23Z</dcterms:created>
  <dcterms:modified xsi:type="dcterms:W3CDTF">2017-06-20T21:34:22Z</dcterms:modified>
</cp:coreProperties>
</file>